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91" r:id="rId3"/>
    <p:sldId id="492" r:id="rId4"/>
    <p:sldId id="496" r:id="rId5"/>
    <p:sldId id="525" r:id="rId6"/>
    <p:sldId id="497" r:id="rId7"/>
    <p:sldId id="498" r:id="rId8"/>
    <p:sldId id="500" r:id="rId9"/>
    <p:sldId id="501" r:id="rId10"/>
    <p:sldId id="502" r:id="rId11"/>
    <p:sldId id="503" r:id="rId12"/>
    <p:sldId id="504" r:id="rId13"/>
    <p:sldId id="505" r:id="rId14"/>
    <p:sldId id="506" r:id="rId15"/>
    <p:sldId id="507" r:id="rId16"/>
    <p:sldId id="508" r:id="rId17"/>
    <p:sldId id="509" r:id="rId18"/>
    <p:sldId id="510" r:id="rId19"/>
    <p:sldId id="511" r:id="rId20"/>
    <p:sldId id="512" r:id="rId21"/>
    <p:sldId id="513" r:id="rId22"/>
    <p:sldId id="521" r:id="rId23"/>
    <p:sldId id="522" r:id="rId24"/>
    <p:sldId id="523" r:id="rId25"/>
    <p:sldId id="524" r:id="rId26"/>
    <p:sldId id="514" r:id="rId27"/>
    <p:sldId id="515" r:id="rId28"/>
    <p:sldId id="516" r:id="rId29"/>
    <p:sldId id="517" r:id="rId30"/>
    <p:sldId id="518" r:id="rId31"/>
    <p:sldId id="4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30.1.2023.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0fd2934a-c1ef-436d-aa7d-d687678a752a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41" y="132735"/>
            <a:ext cx="5513249" cy="4184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3</a:t>
            </a:r>
            <a:r>
              <a:rPr lang="en-US" sz="2800" dirty="0"/>
              <a:t>: </a:t>
            </a:r>
            <a:r>
              <a:rPr lang="hr-HR" sz="2800" dirty="0" err="1"/>
              <a:t>Lesson</a:t>
            </a:r>
            <a:r>
              <a:rPr lang="hr-HR" sz="2800" dirty="0"/>
              <a:t> 14</a:t>
            </a:r>
            <a:br>
              <a:rPr lang="en-US" sz="2800" dirty="0"/>
            </a:br>
            <a:br>
              <a:rPr lang="en-US" sz="2800" dirty="0"/>
            </a:br>
            <a:r>
              <a:rPr lang="hr-HR" dirty="0"/>
              <a:t>A </a:t>
            </a:r>
            <a:r>
              <a:rPr lang="hr-HR" dirty="0" err="1"/>
              <a:t>wonderful</a:t>
            </a:r>
            <a:r>
              <a:rPr lang="hr-HR" dirty="0"/>
              <a:t> </a:t>
            </a:r>
            <a:r>
              <a:rPr lang="hr-HR" dirty="0" err="1"/>
              <a:t>world</a:t>
            </a:r>
            <a:r>
              <a:rPr lang="hr-HR" dirty="0"/>
              <a:t> </a:t>
            </a:r>
            <a:br>
              <a:rPr lang="hr-HR" dirty="0"/>
            </a:br>
            <a:br>
              <a:rPr lang="hr-HR" dirty="0"/>
            </a:br>
            <a:endParaRPr lang="hr-HR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36" y="1329911"/>
            <a:ext cx="4083323" cy="5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14B179A-1360-4545-96A5-040C59BFD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641" y="0"/>
            <a:ext cx="7043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9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E570076-8657-4F6C-9F32-5FAAA8036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31"/>
            <a:ext cx="12192000" cy="6309338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0EB8C08-495E-9A12-DB88-6544A9208AD7}"/>
              </a:ext>
            </a:extLst>
          </p:cNvPr>
          <p:cNvSpPr txBox="1"/>
          <p:nvPr/>
        </p:nvSpPr>
        <p:spPr>
          <a:xfrm>
            <a:off x="1990712" y="1151548"/>
            <a:ext cx="33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2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7A41A89-1A52-222B-C43D-2C5D3078CC55}"/>
              </a:ext>
            </a:extLst>
          </p:cNvPr>
          <p:cNvSpPr txBox="1"/>
          <p:nvPr/>
        </p:nvSpPr>
        <p:spPr>
          <a:xfrm>
            <a:off x="2564218" y="1151548"/>
            <a:ext cx="33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4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2B2FBB2-63B1-0DA7-9548-3EFFCCCD44FB}"/>
              </a:ext>
            </a:extLst>
          </p:cNvPr>
          <p:cNvSpPr txBox="1"/>
          <p:nvPr/>
        </p:nvSpPr>
        <p:spPr>
          <a:xfrm>
            <a:off x="3137724" y="1151548"/>
            <a:ext cx="33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7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F4C5BD5-0CBE-B681-CC5F-5B0463CD7AA6}"/>
              </a:ext>
            </a:extLst>
          </p:cNvPr>
          <p:cNvSpPr txBox="1"/>
          <p:nvPr/>
        </p:nvSpPr>
        <p:spPr>
          <a:xfrm>
            <a:off x="3735294" y="1151548"/>
            <a:ext cx="33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6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1729BA7-F87F-6E5A-782A-EAB34EF4A206}"/>
              </a:ext>
            </a:extLst>
          </p:cNvPr>
          <p:cNvSpPr txBox="1"/>
          <p:nvPr/>
        </p:nvSpPr>
        <p:spPr>
          <a:xfrm>
            <a:off x="1108396" y="1698832"/>
            <a:ext cx="33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1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D4D8F6B-0BE1-16F7-3AD4-8F0F2A8D51FC}"/>
              </a:ext>
            </a:extLst>
          </p:cNvPr>
          <p:cNvSpPr txBox="1"/>
          <p:nvPr/>
        </p:nvSpPr>
        <p:spPr>
          <a:xfrm>
            <a:off x="1743265" y="1674768"/>
            <a:ext cx="33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5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6C39659F-C3EA-9491-B157-96D7FFAB339C}"/>
              </a:ext>
            </a:extLst>
          </p:cNvPr>
          <p:cNvSpPr txBox="1"/>
          <p:nvPr/>
        </p:nvSpPr>
        <p:spPr>
          <a:xfrm>
            <a:off x="2309264" y="1698832"/>
            <a:ext cx="33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3</a:t>
            </a:r>
            <a:endParaRPr lang="hr-HR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9E28D230-1631-4963-897F-65A429FF5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857" y="0"/>
            <a:ext cx="7224286" cy="68580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0B8C612-E703-4C52-9C11-C3831771D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550"/>
            <a:ext cx="12192000" cy="65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269C6ED-6EE1-485C-9639-283B953AD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495" y="489483"/>
            <a:ext cx="9630383" cy="6459236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A674196-2BA1-4F2A-9991-3A7416A95788}"/>
              </a:ext>
            </a:extLst>
          </p:cNvPr>
          <p:cNvSpPr txBox="1"/>
          <p:nvPr/>
        </p:nvSpPr>
        <p:spPr>
          <a:xfrm>
            <a:off x="235838" y="82866"/>
            <a:ext cx="5978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err="1"/>
              <a:t>Workbook</a:t>
            </a:r>
            <a:r>
              <a:rPr lang="hr-HR" sz="2000" dirty="0"/>
              <a:t>,  p. 65</a:t>
            </a:r>
            <a:endParaRPr lang="en-GB" sz="2000" dirty="0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014F1CCB-1BD2-EA1E-9516-4E2C66FD070B}"/>
              </a:ext>
            </a:extLst>
          </p:cNvPr>
          <p:cNvSpPr txBox="1"/>
          <p:nvPr/>
        </p:nvSpPr>
        <p:spPr>
          <a:xfrm>
            <a:off x="3860800" y="2897317"/>
            <a:ext cx="164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snow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7C1FEF5-48CE-1B0F-8590-6B189C9AB70D}"/>
              </a:ext>
            </a:extLst>
          </p:cNvPr>
          <p:cNvSpPr txBox="1"/>
          <p:nvPr/>
        </p:nvSpPr>
        <p:spPr>
          <a:xfrm>
            <a:off x="3860800" y="3257436"/>
            <a:ext cx="164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flash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66A83DA0-7D8A-EFDE-9CF0-8FFB4AF6BD88}"/>
              </a:ext>
            </a:extLst>
          </p:cNvPr>
          <p:cNvSpPr txBox="1"/>
          <p:nvPr/>
        </p:nvSpPr>
        <p:spPr>
          <a:xfrm>
            <a:off x="3830485" y="3653783"/>
            <a:ext cx="164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ox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E262354-C0BB-FB13-55E6-22B9CFCD898A}"/>
              </a:ext>
            </a:extLst>
          </p:cNvPr>
          <p:cNvSpPr txBox="1"/>
          <p:nvPr/>
        </p:nvSpPr>
        <p:spPr>
          <a:xfrm>
            <a:off x="3830485" y="4013902"/>
            <a:ext cx="164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night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CD96B6E-C994-30CB-334F-690F0BD1C40E}"/>
              </a:ext>
            </a:extLst>
          </p:cNvPr>
          <p:cNvSpPr txBox="1"/>
          <p:nvPr/>
        </p:nvSpPr>
        <p:spPr>
          <a:xfrm>
            <a:off x="3830485" y="4410249"/>
            <a:ext cx="164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cucumber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9A491B46-954A-FB33-7FA1-3883DF0B1A5B}"/>
              </a:ext>
            </a:extLst>
          </p:cNvPr>
          <p:cNvSpPr txBox="1"/>
          <p:nvPr/>
        </p:nvSpPr>
        <p:spPr>
          <a:xfrm>
            <a:off x="3808634" y="4747902"/>
            <a:ext cx="164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30ACB6"/>
                </a:solidFill>
              </a:rPr>
              <a:t>bat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41B6D65-5F3F-C802-99EB-883ED3803E46}"/>
              </a:ext>
            </a:extLst>
          </p:cNvPr>
          <p:cNvSpPr txBox="1"/>
          <p:nvPr/>
        </p:nvSpPr>
        <p:spPr>
          <a:xfrm>
            <a:off x="3830485" y="5181051"/>
            <a:ext cx="164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30ACB6"/>
                </a:solidFill>
              </a:rPr>
              <a:t>rake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38E5EC4A-D904-AC61-CE44-91C13D2E18E9}"/>
              </a:ext>
            </a:extLst>
          </p:cNvPr>
          <p:cNvSpPr txBox="1"/>
          <p:nvPr/>
        </p:nvSpPr>
        <p:spPr>
          <a:xfrm>
            <a:off x="3745815" y="5516119"/>
            <a:ext cx="1642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gold</a:t>
            </a:r>
            <a:endParaRPr lang="hr-HR" sz="16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1EA6D69-E0A3-4EF1-8FE4-06428B405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50" y="0"/>
            <a:ext cx="11897099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75D5DBA-8F07-CCCE-BE81-DDEF0F5EA3C9}"/>
              </a:ext>
            </a:extLst>
          </p:cNvPr>
          <p:cNvSpPr txBox="1"/>
          <p:nvPr/>
        </p:nvSpPr>
        <p:spPr>
          <a:xfrm>
            <a:off x="3686551" y="1692785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as </a:t>
            </a:r>
            <a:r>
              <a:rPr lang="hr-HR" sz="2800" i="1" dirty="0" err="1">
                <a:solidFill>
                  <a:srgbClr val="30ACB6"/>
                </a:solidFill>
              </a:rPr>
              <a:t>quick</a:t>
            </a:r>
            <a:r>
              <a:rPr lang="hr-HR" sz="2800" i="1" dirty="0">
                <a:solidFill>
                  <a:srgbClr val="30ACB6"/>
                </a:solidFill>
              </a:rPr>
              <a:t> as a </a:t>
            </a:r>
            <a:r>
              <a:rPr lang="hr-HR" sz="2800" i="1" dirty="0" err="1">
                <a:solidFill>
                  <a:srgbClr val="30ACB6"/>
                </a:solidFill>
              </a:rPr>
              <a:t>flash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EE11AA6-2D0F-9D97-D632-F4324A2593BE}"/>
              </a:ext>
            </a:extLst>
          </p:cNvPr>
          <p:cNvSpPr txBox="1"/>
          <p:nvPr/>
        </p:nvSpPr>
        <p:spPr>
          <a:xfrm>
            <a:off x="6759951" y="2336253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as </a:t>
            </a:r>
            <a:r>
              <a:rPr lang="hr-HR" sz="2800" i="1" dirty="0" err="1">
                <a:solidFill>
                  <a:srgbClr val="30ACB6"/>
                </a:solidFill>
              </a:rPr>
              <a:t>strong</a:t>
            </a:r>
            <a:r>
              <a:rPr lang="hr-HR" sz="2800" i="1" dirty="0">
                <a:solidFill>
                  <a:srgbClr val="30ACB6"/>
                </a:solidFill>
              </a:rPr>
              <a:t> as </a:t>
            </a:r>
            <a:r>
              <a:rPr lang="hr-HR" sz="2800" i="1" dirty="0" err="1">
                <a:solidFill>
                  <a:srgbClr val="30ACB6"/>
                </a:solidFill>
              </a:rPr>
              <a:t>an</a:t>
            </a:r>
            <a:r>
              <a:rPr lang="hr-HR" sz="2800" i="1" dirty="0">
                <a:solidFill>
                  <a:srgbClr val="30ACB6"/>
                </a:solidFill>
              </a:rPr>
              <a:t> </a:t>
            </a:r>
            <a:r>
              <a:rPr lang="hr-HR" sz="2800" i="1" dirty="0" err="1">
                <a:solidFill>
                  <a:srgbClr val="30ACB6"/>
                </a:solidFill>
              </a:rPr>
              <a:t>ox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F67512B-ABAB-FCB2-3A91-257773D544D2}"/>
              </a:ext>
            </a:extLst>
          </p:cNvPr>
          <p:cNvSpPr txBox="1"/>
          <p:nvPr/>
        </p:nvSpPr>
        <p:spPr>
          <a:xfrm>
            <a:off x="4313085" y="2905780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as </a:t>
            </a:r>
            <a:r>
              <a:rPr lang="hr-HR" sz="2800" i="1" dirty="0" err="1">
                <a:solidFill>
                  <a:srgbClr val="30ACB6"/>
                </a:solidFill>
              </a:rPr>
              <a:t>thin</a:t>
            </a:r>
            <a:r>
              <a:rPr lang="hr-HR" sz="2800" i="1" dirty="0">
                <a:solidFill>
                  <a:srgbClr val="30ACB6"/>
                </a:solidFill>
              </a:rPr>
              <a:t> as a rake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8F8CADF-2F4F-EB1C-4C26-03F1E66C7774}"/>
              </a:ext>
            </a:extLst>
          </p:cNvPr>
          <p:cNvSpPr txBox="1"/>
          <p:nvPr/>
        </p:nvSpPr>
        <p:spPr>
          <a:xfrm>
            <a:off x="7174818" y="3449906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as </a:t>
            </a:r>
            <a:r>
              <a:rPr lang="hr-HR" sz="2800" i="1" dirty="0" err="1">
                <a:solidFill>
                  <a:srgbClr val="30ACB6"/>
                </a:solidFill>
              </a:rPr>
              <a:t>white</a:t>
            </a:r>
            <a:r>
              <a:rPr lang="hr-HR" sz="2800" i="1" dirty="0">
                <a:solidFill>
                  <a:srgbClr val="30ACB6"/>
                </a:solidFill>
              </a:rPr>
              <a:t> as show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091D8C3-BF75-5DBF-F38F-F9167354E152}"/>
              </a:ext>
            </a:extLst>
          </p:cNvPr>
          <p:cNvSpPr txBox="1"/>
          <p:nvPr/>
        </p:nvSpPr>
        <p:spPr>
          <a:xfrm>
            <a:off x="4431618" y="4508241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as </a:t>
            </a:r>
            <a:r>
              <a:rPr lang="hr-HR" sz="2800" i="1" dirty="0" err="1">
                <a:solidFill>
                  <a:srgbClr val="30ACB6"/>
                </a:solidFill>
              </a:rPr>
              <a:t>quiet</a:t>
            </a:r>
            <a:r>
              <a:rPr lang="hr-HR" sz="2800" i="1" dirty="0">
                <a:solidFill>
                  <a:srgbClr val="30ACB6"/>
                </a:solidFill>
              </a:rPr>
              <a:t> as a </a:t>
            </a:r>
            <a:r>
              <a:rPr lang="hr-HR" sz="2800" i="1" dirty="0" err="1">
                <a:solidFill>
                  <a:srgbClr val="30ACB6"/>
                </a:solidFill>
              </a:rPr>
              <a:t>mouse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B501876-84C4-B508-314C-CDCA1D6B8AE6}"/>
              </a:ext>
            </a:extLst>
          </p:cNvPr>
          <p:cNvSpPr txBox="1"/>
          <p:nvPr/>
        </p:nvSpPr>
        <p:spPr>
          <a:xfrm>
            <a:off x="2665636" y="5159900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as </a:t>
            </a:r>
            <a:r>
              <a:rPr lang="hr-HR" sz="2800" i="1" dirty="0" err="1">
                <a:solidFill>
                  <a:srgbClr val="30ACB6"/>
                </a:solidFill>
              </a:rPr>
              <a:t>good</a:t>
            </a:r>
            <a:r>
              <a:rPr lang="hr-HR" sz="2800" i="1" dirty="0">
                <a:solidFill>
                  <a:srgbClr val="30ACB6"/>
                </a:solidFill>
              </a:rPr>
              <a:t> as </a:t>
            </a:r>
            <a:r>
              <a:rPr lang="hr-HR" sz="2800" i="1" dirty="0" err="1">
                <a:solidFill>
                  <a:srgbClr val="30ACB6"/>
                </a:solidFill>
              </a:rPr>
              <a:t>gold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739D8504-8184-0651-590D-597134E60DDB}"/>
              </a:ext>
            </a:extLst>
          </p:cNvPr>
          <p:cNvSpPr txBox="1"/>
          <p:nvPr/>
        </p:nvSpPr>
        <p:spPr>
          <a:xfrm>
            <a:off x="7408333" y="5700054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as </a:t>
            </a:r>
            <a:r>
              <a:rPr lang="hr-HR" sz="2800" i="1" dirty="0" err="1">
                <a:solidFill>
                  <a:srgbClr val="30ACB6"/>
                </a:solidFill>
              </a:rPr>
              <a:t>black</a:t>
            </a:r>
            <a:r>
              <a:rPr lang="hr-HR" sz="2800" i="1" dirty="0">
                <a:solidFill>
                  <a:srgbClr val="30ACB6"/>
                </a:solidFill>
              </a:rPr>
              <a:t> as </a:t>
            </a:r>
            <a:r>
              <a:rPr lang="hr-HR" sz="2800" i="1" dirty="0" err="1">
                <a:solidFill>
                  <a:srgbClr val="30ACB6"/>
                </a:solidFill>
              </a:rPr>
              <a:t>night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EC271DA-B181-538D-1125-57EBC833FC67}"/>
              </a:ext>
            </a:extLst>
          </p:cNvPr>
          <p:cNvSpPr txBox="1"/>
          <p:nvPr/>
        </p:nvSpPr>
        <p:spPr>
          <a:xfrm>
            <a:off x="2221818" y="6265609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as </a:t>
            </a:r>
            <a:r>
              <a:rPr lang="hr-HR" sz="2800" i="1" dirty="0" err="1">
                <a:solidFill>
                  <a:srgbClr val="30ACB6"/>
                </a:solidFill>
              </a:rPr>
              <a:t>blind</a:t>
            </a:r>
            <a:r>
              <a:rPr lang="hr-HR" sz="2800" i="1" dirty="0">
                <a:solidFill>
                  <a:srgbClr val="30ACB6"/>
                </a:solidFill>
              </a:rPr>
              <a:t> as a bat</a:t>
            </a:r>
            <a:endParaRPr lang="hr-HR" sz="16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3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3246973-3628-4AEA-BEC2-3532A96ED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34" y="1957816"/>
            <a:ext cx="12192000" cy="3433434"/>
          </a:xfrm>
          <a:prstGeom prst="rect">
            <a:avLst/>
          </a:prstGeom>
        </p:spPr>
      </p:pic>
      <p:pic>
        <p:nvPicPr>
          <p:cNvPr id="2050" name="Picture 2" descr="So'z birikmasi - Lug'at">
            <a:extLst>
              <a:ext uri="{FF2B5EF4-FFF2-40B4-BE49-F238E27FC236}">
                <a16:creationId xmlns:a16="http://schemas.microsoft.com/office/drawing/2014/main" id="{88C9AC6B-A95E-9C9C-C4D4-1AA943D86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191" y="249138"/>
            <a:ext cx="220027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1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666C60F-0883-4BAA-8492-78CBC12BE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2485"/>
            <a:ext cx="12192000" cy="571302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311857B2-6E96-E453-B6B7-B8237241BA2F}"/>
              </a:ext>
            </a:extLst>
          </p:cNvPr>
          <p:cNvSpPr txBox="1"/>
          <p:nvPr/>
        </p:nvSpPr>
        <p:spPr>
          <a:xfrm>
            <a:off x="8605685" y="3356774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30ACB6"/>
                </a:solidFill>
              </a:rPr>
              <a:t>world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CA19028-228F-29CC-F3F3-E0556BE0BD39}"/>
              </a:ext>
            </a:extLst>
          </p:cNvPr>
          <p:cNvSpPr txBox="1"/>
          <p:nvPr/>
        </p:nvSpPr>
        <p:spPr>
          <a:xfrm>
            <a:off x="2543552" y="3813974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30ACB6"/>
                </a:solidFill>
              </a:rPr>
              <a:t>meat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15EABD98-6CA0-7A3D-47C9-87F9EFCBDF8E}"/>
              </a:ext>
            </a:extLst>
          </p:cNvPr>
          <p:cNvSpPr txBox="1"/>
          <p:nvPr/>
        </p:nvSpPr>
        <p:spPr>
          <a:xfrm>
            <a:off x="8423652" y="3813974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30ACB6"/>
                </a:solidFill>
              </a:rPr>
              <a:t>teeth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1B00168-3C4F-55B4-E408-33165CB912E5}"/>
              </a:ext>
            </a:extLst>
          </p:cNvPr>
          <p:cNvSpPr txBox="1"/>
          <p:nvPr/>
        </p:nvSpPr>
        <p:spPr>
          <a:xfrm>
            <a:off x="1533220" y="4320260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30ACB6"/>
                </a:solidFill>
              </a:rPr>
              <a:t>hunt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BE36120-AE66-B128-B541-B26B619FDD96}"/>
              </a:ext>
            </a:extLst>
          </p:cNvPr>
          <p:cNvSpPr txBox="1"/>
          <p:nvPr/>
        </p:nvSpPr>
        <p:spPr>
          <a:xfrm>
            <a:off x="9800239" y="4305042"/>
            <a:ext cx="2112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30ACB6"/>
                </a:solidFill>
              </a:rPr>
              <a:t>body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836D68C-375C-FB0B-692E-BBE13D15E22F}"/>
              </a:ext>
            </a:extLst>
          </p:cNvPr>
          <p:cNvSpPr txBox="1"/>
          <p:nvPr/>
        </p:nvSpPr>
        <p:spPr>
          <a:xfrm>
            <a:off x="534493" y="5262813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30ACB6"/>
                </a:solidFill>
              </a:rPr>
              <a:t>illnesses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6E2724C-A3E5-102E-7A9D-5DE166F6D7D7}"/>
              </a:ext>
            </a:extLst>
          </p:cNvPr>
          <p:cNvSpPr txBox="1"/>
          <p:nvPr/>
        </p:nvSpPr>
        <p:spPr>
          <a:xfrm>
            <a:off x="5633885" y="5254346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30ACB6"/>
                </a:solidFill>
              </a:rPr>
              <a:t>danger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A88B11E2-F855-E5AF-BB19-9114B01318F2}"/>
              </a:ext>
            </a:extLst>
          </p:cNvPr>
          <p:cNvSpPr txBox="1"/>
          <p:nvPr/>
        </p:nvSpPr>
        <p:spPr>
          <a:xfrm>
            <a:off x="470997" y="5735752"/>
            <a:ext cx="3950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30ACB6"/>
                </a:solidFill>
              </a:rPr>
              <a:t>protect</a:t>
            </a:r>
            <a:endParaRPr lang="hr-HR" sz="16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D94D1E81-7436-461C-A0A5-8974385E7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624" y="1146385"/>
            <a:ext cx="10402752" cy="4582164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AAB95F6D-A15D-4166-5C09-14DC0D94F34E}"/>
              </a:ext>
            </a:extLst>
          </p:cNvPr>
          <p:cNvSpPr txBox="1"/>
          <p:nvPr/>
        </p:nvSpPr>
        <p:spPr>
          <a:xfrm>
            <a:off x="4092951" y="2914247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6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53E44AA8-4196-9C53-8968-3BD6B5BF0ED0}"/>
              </a:ext>
            </a:extLst>
          </p:cNvPr>
          <p:cNvSpPr txBox="1"/>
          <p:nvPr/>
        </p:nvSpPr>
        <p:spPr>
          <a:xfrm>
            <a:off x="4067550" y="4656708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5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F8F9FA6D-63D6-6969-2DBE-1AFE602D68BE}"/>
              </a:ext>
            </a:extLst>
          </p:cNvPr>
          <p:cNvSpPr txBox="1"/>
          <p:nvPr/>
        </p:nvSpPr>
        <p:spPr>
          <a:xfrm>
            <a:off x="3965951" y="1768706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4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6FC5FCD-99C5-4318-AC3D-07E4E2824B86}"/>
              </a:ext>
            </a:extLst>
          </p:cNvPr>
          <p:cNvSpPr txBox="1"/>
          <p:nvPr/>
        </p:nvSpPr>
        <p:spPr>
          <a:xfrm>
            <a:off x="4008281" y="2325794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3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E29CE7D-8203-78A3-F7E4-C501CE3A8045}"/>
              </a:ext>
            </a:extLst>
          </p:cNvPr>
          <p:cNvSpPr txBox="1"/>
          <p:nvPr/>
        </p:nvSpPr>
        <p:spPr>
          <a:xfrm>
            <a:off x="4067550" y="4068255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7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8AC4506-5B55-D855-E326-F064ADE91883}"/>
              </a:ext>
            </a:extLst>
          </p:cNvPr>
          <p:cNvSpPr txBox="1"/>
          <p:nvPr/>
        </p:nvSpPr>
        <p:spPr>
          <a:xfrm>
            <a:off x="4090491" y="5217263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2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D8E52D69-B21F-020A-A214-4AAE78092CCC}"/>
              </a:ext>
            </a:extLst>
          </p:cNvPr>
          <p:cNvSpPr txBox="1"/>
          <p:nvPr/>
        </p:nvSpPr>
        <p:spPr>
          <a:xfrm>
            <a:off x="8027490" y="2325794"/>
            <a:ext cx="326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skupa koža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FE291924-61A8-B8F8-B866-F727A1B4AC78}"/>
              </a:ext>
            </a:extLst>
          </p:cNvPr>
          <p:cNvSpPr txBox="1"/>
          <p:nvPr/>
        </p:nvSpPr>
        <p:spPr>
          <a:xfrm>
            <a:off x="8027490" y="2893061"/>
            <a:ext cx="3125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izrađivati lijekove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3FD17BD-2A3B-7683-60F1-8570A9E8DEF2}"/>
              </a:ext>
            </a:extLst>
          </p:cNvPr>
          <p:cNvSpPr txBox="1"/>
          <p:nvPr/>
        </p:nvSpPr>
        <p:spPr>
          <a:xfrm>
            <a:off x="8027491" y="3505203"/>
            <a:ext cx="264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dijelovi tijela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C27EC2BB-87CF-B781-835E-A806628533D4}"/>
              </a:ext>
            </a:extLst>
          </p:cNvPr>
          <p:cNvSpPr txBox="1"/>
          <p:nvPr/>
        </p:nvSpPr>
        <p:spPr>
          <a:xfrm>
            <a:off x="8027491" y="4068255"/>
            <a:ext cx="264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davati energiju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DBF9BA06-D489-43EA-EE17-2BAF3B028442}"/>
              </a:ext>
            </a:extLst>
          </p:cNvPr>
          <p:cNvSpPr txBox="1"/>
          <p:nvPr/>
        </p:nvSpPr>
        <p:spPr>
          <a:xfrm>
            <a:off x="8027491" y="4636792"/>
            <a:ext cx="264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liječiti bolesti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699DB174-0D5B-2960-E482-F7DB153849E6}"/>
              </a:ext>
            </a:extLst>
          </p:cNvPr>
          <p:cNvSpPr txBox="1"/>
          <p:nvPr/>
        </p:nvSpPr>
        <p:spPr>
          <a:xfrm>
            <a:off x="8027491" y="5249790"/>
            <a:ext cx="2648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velika opasnost</a:t>
            </a:r>
            <a:endParaRPr lang="hr-HR" sz="16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82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02F4529-5B81-4037-BBFE-CC1FC2A70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228" y="1588847"/>
            <a:ext cx="3159370" cy="288856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BC47DC5-5BAE-4C4D-B315-6507553DA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292018" cy="418982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73304AE-E521-45E6-B14F-9B61F3BE1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33092"/>
            <a:ext cx="7654413" cy="2608013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6B55480-FE55-0499-84E3-549AD0FA96C5}"/>
              </a:ext>
            </a:extLst>
          </p:cNvPr>
          <p:cNvSpPr txBox="1"/>
          <p:nvPr/>
        </p:nvSpPr>
        <p:spPr>
          <a:xfrm>
            <a:off x="6776883" y="2771520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1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2F9D2334-7DB7-1755-2589-2CA8E25ACBE7}"/>
              </a:ext>
            </a:extLst>
          </p:cNvPr>
          <p:cNvSpPr txBox="1"/>
          <p:nvPr/>
        </p:nvSpPr>
        <p:spPr>
          <a:xfrm>
            <a:off x="227144" y="4346320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2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A4BEA0C-7C3E-4EE5-B253-BDF4E8996F58}"/>
              </a:ext>
            </a:extLst>
          </p:cNvPr>
          <p:cNvSpPr txBox="1"/>
          <p:nvPr/>
        </p:nvSpPr>
        <p:spPr>
          <a:xfrm>
            <a:off x="3799346" y="3240696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3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DD08DD70-850E-D3D0-7CAF-A1BB5D3A21BC}"/>
              </a:ext>
            </a:extLst>
          </p:cNvPr>
          <p:cNvSpPr txBox="1"/>
          <p:nvPr/>
        </p:nvSpPr>
        <p:spPr>
          <a:xfrm>
            <a:off x="4888816" y="5128172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4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81E9FB8-3A2D-35AD-28A5-80C9CAAA7CDE}"/>
              </a:ext>
            </a:extLst>
          </p:cNvPr>
          <p:cNvSpPr txBox="1"/>
          <p:nvPr/>
        </p:nvSpPr>
        <p:spPr>
          <a:xfrm>
            <a:off x="3646009" y="5128172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5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020F5C4-473D-FB41-6E8F-5585AE0B590A}"/>
              </a:ext>
            </a:extLst>
          </p:cNvPr>
          <p:cNvSpPr txBox="1"/>
          <p:nvPr/>
        </p:nvSpPr>
        <p:spPr>
          <a:xfrm>
            <a:off x="2187341" y="2838044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6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93C94D4-AC5B-36E7-B6F3-32C6CBF5C441}"/>
              </a:ext>
            </a:extLst>
          </p:cNvPr>
          <p:cNvSpPr txBox="1"/>
          <p:nvPr/>
        </p:nvSpPr>
        <p:spPr>
          <a:xfrm>
            <a:off x="5737940" y="4869540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7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DDAA4AFC-7B7A-EC23-64BD-B3C5D633E198}"/>
              </a:ext>
            </a:extLst>
          </p:cNvPr>
          <p:cNvSpPr txBox="1"/>
          <p:nvPr/>
        </p:nvSpPr>
        <p:spPr>
          <a:xfrm>
            <a:off x="1947819" y="1065627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8</a:t>
            </a:r>
            <a:endParaRPr lang="hr-HR" sz="16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3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8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F9F620E-2DB9-45FB-8379-9439D2BEE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28" y="191456"/>
            <a:ext cx="11955543" cy="5391902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3BFC86A-B2BA-93DD-D451-4CE7E10BDE48}"/>
              </a:ext>
            </a:extLst>
          </p:cNvPr>
          <p:cNvSpPr txBox="1"/>
          <p:nvPr/>
        </p:nvSpPr>
        <p:spPr>
          <a:xfrm>
            <a:off x="8859683" y="1789387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F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96738A5-FA19-A75C-DC20-F4269251AE59}"/>
              </a:ext>
            </a:extLst>
          </p:cNvPr>
          <p:cNvSpPr txBox="1"/>
          <p:nvPr/>
        </p:nvSpPr>
        <p:spPr>
          <a:xfrm>
            <a:off x="3991350" y="2364187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F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71C0F24-F18A-B6D1-8B8C-C37186C51FE2}"/>
              </a:ext>
            </a:extLst>
          </p:cNvPr>
          <p:cNvSpPr txBox="1"/>
          <p:nvPr/>
        </p:nvSpPr>
        <p:spPr>
          <a:xfrm>
            <a:off x="5989484" y="2887407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T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3DB3623-8004-0793-991B-5D87B4E0C227}"/>
              </a:ext>
            </a:extLst>
          </p:cNvPr>
          <p:cNvSpPr txBox="1"/>
          <p:nvPr/>
        </p:nvSpPr>
        <p:spPr>
          <a:xfrm>
            <a:off x="7373101" y="3402160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T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D808DD77-9BB3-51C8-FA45-56294A19B03B}"/>
              </a:ext>
            </a:extLst>
          </p:cNvPr>
          <p:cNvSpPr txBox="1"/>
          <p:nvPr/>
        </p:nvSpPr>
        <p:spPr>
          <a:xfrm>
            <a:off x="9723436" y="3925380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F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C6B7017-AA7F-B15F-D847-107709DFC836}"/>
              </a:ext>
            </a:extLst>
          </p:cNvPr>
          <p:cNvSpPr txBox="1"/>
          <p:nvPr/>
        </p:nvSpPr>
        <p:spPr>
          <a:xfrm>
            <a:off x="6790146" y="4431666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F</a:t>
            </a:r>
            <a:endParaRPr lang="hr-HR" sz="16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BD8B19B-9637-A1AC-BC2D-2EAB0F1D151B}"/>
              </a:ext>
            </a:extLst>
          </p:cNvPr>
          <p:cNvSpPr txBox="1"/>
          <p:nvPr/>
        </p:nvSpPr>
        <p:spPr>
          <a:xfrm>
            <a:off x="5496110" y="4954886"/>
            <a:ext cx="614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T</a:t>
            </a:r>
            <a:endParaRPr lang="hr-HR" sz="16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32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21E9C883-A069-49B5-B196-517A91849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5334000" cy="68580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A05342D-54D9-45F0-98C1-A7905D1E6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84555"/>
            <a:ext cx="5471652" cy="248408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645572C-E81B-4A35-9DBB-093EB8A86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309"/>
          <a:stretch/>
        </p:blipFill>
        <p:spPr>
          <a:xfrm>
            <a:off x="6551426" y="4713135"/>
            <a:ext cx="4546826" cy="37898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E516B7E-43C4-AA83-94FA-A033D8776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957" y="2596238"/>
            <a:ext cx="153084" cy="15868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7E978611-EDD0-9CAA-97CB-1729370AF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499" y="3429000"/>
            <a:ext cx="153084" cy="15868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6E5E6F4-45F6-094B-CFCE-E0E771841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499" y="4109956"/>
            <a:ext cx="153084" cy="15868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35E0A47-D34D-2BBF-2296-926A63A3C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376" y="4995049"/>
            <a:ext cx="153084" cy="15868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AA2E89C-84E1-717C-1E03-9CE234B1B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499" y="5686710"/>
            <a:ext cx="153084" cy="15868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7E6EB93-8A7E-7BAD-CF67-23E487971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376" y="6384233"/>
            <a:ext cx="153084" cy="15868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3A169C2-3A35-BBE5-179A-4248CCFBE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200" y="2820418"/>
            <a:ext cx="153084" cy="158685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91FCB8D-E26B-6197-1827-7D3D3A3CA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5062" y="3682064"/>
            <a:ext cx="153084" cy="15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33D8F36-D8E4-4699-9E9E-4DBF7D59A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31" y="0"/>
            <a:ext cx="7346554" cy="429178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54740364-A37A-4E36-B545-70C7BB7AE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489" y="0"/>
            <a:ext cx="2274031" cy="401156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A83861C-2A69-4D96-9375-E66DB2133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31" y="4291781"/>
            <a:ext cx="5677821" cy="252275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8B09CF2-23BD-4844-B82D-2734C021C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459" y="4159045"/>
            <a:ext cx="5709371" cy="143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4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AFA9335-E43E-4208-BE7F-C3BD5B8AC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878" y="0"/>
            <a:ext cx="7491046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18DEF8B2-3D1A-340E-AD9A-D0169629E9F8}"/>
              </a:ext>
            </a:extLst>
          </p:cNvPr>
          <p:cNvSpPr txBox="1"/>
          <p:nvPr/>
        </p:nvSpPr>
        <p:spPr>
          <a:xfrm>
            <a:off x="2157078" y="1486013"/>
            <a:ext cx="4649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What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does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camel</a:t>
            </a:r>
            <a:r>
              <a:rPr lang="hr-HR" sz="2000" i="1" dirty="0">
                <a:solidFill>
                  <a:srgbClr val="30ACB6"/>
                </a:solidFill>
              </a:rPr>
              <a:t> do </a:t>
            </a:r>
            <a:r>
              <a:rPr lang="hr-HR" sz="2000" i="1" dirty="0" err="1">
                <a:solidFill>
                  <a:srgbClr val="30ACB6"/>
                </a:solidFill>
              </a:rPr>
              <a:t>before</a:t>
            </a:r>
            <a:r>
              <a:rPr lang="hr-HR" sz="2000" i="1" dirty="0">
                <a:solidFill>
                  <a:srgbClr val="30ACB6"/>
                </a:solidFill>
              </a:rPr>
              <a:t> a </a:t>
            </a:r>
            <a:r>
              <a:rPr lang="hr-HR" sz="2000" i="1" dirty="0" err="1">
                <a:solidFill>
                  <a:srgbClr val="30ACB6"/>
                </a:solidFill>
              </a:rPr>
              <a:t>journey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3E3FC2C2-89DB-22E4-1BA0-40FB63637E84}"/>
              </a:ext>
            </a:extLst>
          </p:cNvPr>
          <p:cNvSpPr txBox="1"/>
          <p:nvPr/>
        </p:nvSpPr>
        <p:spPr>
          <a:xfrm>
            <a:off x="7403568" y="1474676"/>
            <a:ext cx="334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It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eats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and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drinks</a:t>
            </a:r>
            <a:r>
              <a:rPr lang="hr-HR" sz="2000" i="1" dirty="0">
                <a:solidFill>
                  <a:srgbClr val="30ACB6"/>
                </a:solidFill>
              </a:rPr>
              <a:t> for </a:t>
            </a:r>
            <a:r>
              <a:rPr lang="hr-HR" sz="2000" i="1" dirty="0" err="1">
                <a:solidFill>
                  <a:srgbClr val="30ACB6"/>
                </a:solidFill>
              </a:rPr>
              <a:t>days</a:t>
            </a:r>
            <a:r>
              <a:rPr lang="hr-HR" sz="2000" i="1" dirty="0">
                <a:solidFill>
                  <a:srgbClr val="30ACB6"/>
                </a:solidFill>
              </a:rPr>
              <a:t>.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720701B-744A-5D0A-9A5C-BB2E35E87BA0}"/>
              </a:ext>
            </a:extLst>
          </p:cNvPr>
          <p:cNvSpPr txBox="1"/>
          <p:nvPr/>
        </p:nvSpPr>
        <p:spPr>
          <a:xfrm>
            <a:off x="2072854" y="2257452"/>
            <a:ext cx="4920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How </a:t>
            </a:r>
            <a:r>
              <a:rPr lang="hr-HR" sz="2000" i="1" dirty="0" err="1">
                <a:solidFill>
                  <a:srgbClr val="30ACB6"/>
                </a:solidFill>
              </a:rPr>
              <a:t>many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dolphins</a:t>
            </a:r>
            <a:r>
              <a:rPr lang="hr-HR" sz="2000" i="1" dirty="0">
                <a:solidFill>
                  <a:srgbClr val="30ACB6"/>
                </a:solidFill>
              </a:rPr>
              <a:t> are </a:t>
            </a:r>
            <a:r>
              <a:rPr lang="hr-HR" sz="2000" i="1" dirty="0" err="1">
                <a:solidFill>
                  <a:srgbClr val="30ACB6"/>
                </a:solidFill>
              </a:rPr>
              <a:t>there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in</a:t>
            </a:r>
            <a:r>
              <a:rPr lang="hr-HR" sz="2000" i="1" dirty="0">
                <a:solidFill>
                  <a:srgbClr val="30ACB6"/>
                </a:solidFill>
              </a:rPr>
              <a:t> one </a:t>
            </a:r>
            <a:r>
              <a:rPr lang="hr-HR" sz="2000" i="1" dirty="0" err="1">
                <a:solidFill>
                  <a:srgbClr val="30ACB6"/>
                </a:solidFill>
              </a:rPr>
              <a:t>group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AFE5308-B753-E26B-B2CB-F9EA103D121C}"/>
              </a:ext>
            </a:extLst>
          </p:cNvPr>
          <p:cNvSpPr txBox="1"/>
          <p:nvPr/>
        </p:nvSpPr>
        <p:spPr>
          <a:xfrm>
            <a:off x="7395104" y="2282853"/>
            <a:ext cx="4443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There</a:t>
            </a:r>
            <a:r>
              <a:rPr lang="hr-HR" sz="2000" i="1" dirty="0">
                <a:solidFill>
                  <a:srgbClr val="30ACB6"/>
                </a:solidFill>
              </a:rPr>
              <a:t> are a </a:t>
            </a:r>
            <a:r>
              <a:rPr lang="hr-HR" sz="2000" i="1" dirty="0" err="1">
                <a:solidFill>
                  <a:srgbClr val="30ACB6"/>
                </a:solidFill>
              </a:rPr>
              <a:t>hundred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or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several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hundred</a:t>
            </a:r>
            <a:r>
              <a:rPr lang="hr-HR" sz="2000" i="1" dirty="0">
                <a:solidFill>
                  <a:srgbClr val="30ACB6"/>
                </a:solidFill>
              </a:rPr>
              <a:t>.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59A415E-2F6D-DFDC-DE03-32DBAB9BAEEE}"/>
              </a:ext>
            </a:extLst>
          </p:cNvPr>
          <p:cNvSpPr txBox="1"/>
          <p:nvPr/>
        </p:nvSpPr>
        <p:spPr>
          <a:xfrm>
            <a:off x="2398300" y="3078944"/>
            <a:ext cx="4555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Why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does</a:t>
            </a:r>
            <a:r>
              <a:rPr lang="hr-HR" sz="2000" i="1" dirty="0">
                <a:solidFill>
                  <a:srgbClr val="30ACB6"/>
                </a:solidFill>
              </a:rPr>
              <a:t> a </a:t>
            </a:r>
            <a:r>
              <a:rPr lang="hr-HR" sz="2000" i="1" dirty="0" err="1">
                <a:solidFill>
                  <a:srgbClr val="30ACB6"/>
                </a:solidFill>
              </a:rPr>
              <a:t>snake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come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out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of</a:t>
            </a:r>
            <a:r>
              <a:rPr lang="hr-HR" sz="2000" i="1" dirty="0">
                <a:solidFill>
                  <a:srgbClr val="30ACB6"/>
                </a:solidFill>
              </a:rPr>
              <a:t> a basket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89E91B6-DF66-35C8-ABF5-E42A8B389E86}"/>
              </a:ext>
            </a:extLst>
          </p:cNvPr>
          <p:cNvSpPr txBox="1"/>
          <p:nvPr/>
        </p:nvSpPr>
        <p:spPr>
          <a:xfrm>
            <a:off x="7403568" y="3071225"/>
            <a:ext cx="4435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It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reacts</a:t>
            </a:r>
            <a:r>
              <a:rPr lang="hr-HR" sz="2000" i="1" dirty="0">
                <a:solidFill>
                  <a:srgbClr val="30ACB6"/>
                </a:solidFill>
              </a:rPr>
              <a:t> to </a:t>
            </a:r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tapping</a:t>
            </a:r>
            <a:r>
              <a:rPr lang="hr-HR" sz="2000" i="1" dirty="0">
                <a:solidFill>
                  <a:srgbClr val="30ACB6"/>
                </a:solidFill>
              </a:rPr>
              <a:t> on </a:t>
            </a:r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basket.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D3E34C4-D601-4B90-65EE-8662CDBF035E}"/>
              </a:ext>
            </a:extLst>
          </p:cNvPr>
          <p:cNvSpPr txBox="1"/>
          <p:nvPr/>
        </p:nvSpPr>
        <p:spPr>
          <a:xfrm>
            <a:off x="2225847" y="3842504"/>
            <a:ext cx="4282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Why</a:t>
            </a:r>
            <a:r>
              <a:rPr lang="hr-HR" sz="2000" i="1" dirty="0">
                <a:solidFill>
                  <a:srgbClr val="30ACB6"/>
                </a:solidFill>
              </a:rPr>
              <a:t> do </a:t>
            </a:r>
            <a:r>
              <a:rPr lang="hr-HR" sz="2000" i="1" dirty="0" err="1">
                <a:solidFill>
                  <a:srgbClr val="30ACB6"/>
                </a:solidFill>
              </a:rPr>
              <a:t>whales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come</a:t>
            </a:r>
            <a:r>
              <a:rPr lang="hr-HR" sz="2000" i="1" dirty="0">
                <a:solidFill>
                  <a:srgbClr val="30ACB6"/>
                </a:solidFill>
              </a:rPr>
              <a:t> to </a:t>
            </a:r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surface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C4DB2A6A-366B-2A01-F06E-04EA86A60289}"/>
              </a:ext>
            </a:extLst>
          </p:cNvPr>
          <p:cNvSpPr txBox="1"/>
          <p:nvPr/>
        </p:nvSpPr>
        <p:spPr>
          <a:xfrm>
            <a:off x="7428967" y="3823501"/>
            <a:ext cx="4763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To </a:t>
            </a:r>
            <a:r>
              <a:rPr lang="hr-HR" sz="2000" i="1" dirty="0" err="1">
                <a:solidFill>
                  <a:srgbClr val="30ACB6"/>
                </a:solidFill>
              </a:rPr>
              <a:t>breath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in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oxygen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and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breath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our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carbon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dioxide</a:t>
            </a:r>
            <a:r>
              <a:rPr lang="hr-HR" sz="2000" i="1" dirty="0">
                <a:solidFill>
                  <a:srgbClr val="30ACB6"/>
                </a:solidFill>
              </a:rPr>
              <a:t>.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E948C7F-C3D0-2EA8-8B12-A8E43342D013}"/>
              </a:ext>
            </a:extLst>
          </p:cNvPr>
          <p:cNvSpPr txBox="1"/>
          <p:nvPr/>
        </p:nvSpPr>
        <p:spPr>
          <a:xfrm>
            <a:off x="1940207" y="4638007"/>
            <a:ext cx="4920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Who are </a:t>
            </a:r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most </a:t>
            </a:r>
            <a:r>
              <a:rPr lang="hr-HR" sz="2000" i="1" dirty="0" err="1">
                <a:solidFill>
                  <a:srgbClr val="30ACB6"/>
                </a:solidFill>
              </a:rPr>
              <a:t>dangerous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kinds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of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shark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DF58168B-6E9E-F8D9-146A-11E242DB92A6}"/>
              </a:ext>
            </a:extLst>
          </p:cNvPr>
          <p:cNvSpPr txBox="1"/>
          <p:nvPr/>
        </p:nvSpPr>
        <p:spPr>
          <a:xfrm>
            <a:off x="7116018" y="4613943"/>
            <a:ext cx="4939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tiger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shark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and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great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white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shark</a:t>
            </a:r>
            <a:r>
              <a:rPr lang="hr-HR" sz="2000" i="1" dirty="0">
                <a:solidFill>
                  <a:srgbClr val="30ACB6"/>
                </a:solidFill>
              </a:rPr>
              <a:t>.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A82A3FAD-E589-3F51-6062-13ABF910F85C}"/>
              </a:ext>
            </a:extLst>
          </p:cNvPr>
          <p:cNvSpPr txBox="1"/>
          <p:nvPr/>
        </p:nvSpPr>
        <p:spPr>
          <a:xfrm>
            <a:off x="1864896" y="5335789"/>
            <a:ext cx="50768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Why</a:t>
            </a:r>
            <a:r>
              <a:rPr lang="hr-HR" sz="2000" i="1" dirty="0">
                <a:solidFill>
                  <a:srgbClr val="30ACB6"/>
                </a:solidFill>
              </a:rPr>
              <a:t> do </a:t>
            </a:r>
            <a:r>
              <a:rPr lang="hr-HR" sz="2000" i="1" dirty="0" err="1">
                <a:solidFill>
                  <a:srgbClr val="30ACB6"/>
                </a:solidFill>
              </a:rPr>
              <a:t>people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find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chimpanzees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interesting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528F325B-A9A4-81E8-B520-B7B54F99A690}"/>
              </a:ext>
            </a:extLst>
          </p:cNvPr>
          <p:cNvSpPr txBox="1"/>
          <p:nvPr/>
        </p:nvSpPr>
        <p:spPr>
          <a:xfrm>
            <a:off x="7202891" y="5341937"/>
            <a:ext cx="4763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Because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they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often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look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and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behave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like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humans</a:t>
            </a:r>
            <a:r>
              <a:rPr lang="hr-HR" sz="2000" i="1" dirty="0">
                <a:solidFill>
                  <a:srgbClr val="30ACB6"/>
                </a:solidFill>
              </a:rPr>
              <a:t> do.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FC597D36-FC49-E154-D38C-6117A2D0AE73}"/>
              </a:ext>
            </a:extLst>
          </p:cNvPr>
          <p:cNvSpPr txBox="1"/>
          <p:nvPr/>
        </p:nvSpPr>
        <p:spPr>
          <a:xfrm>
            <a:off x="2662235" y="6124020"/>
            <a:ext cx="3750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Where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does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vampire bat live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E7AF1226-7CB0-E960-574A-95896F37F80B}"/>
              </a:ext>
            </a:extLst>
          </p:cNvPr>
          <p:cNvSpPr txBox="1"/>
          <p:nvPr/>
        </p:nvSpPr>
        <p:spPr>
          <a:xfrm>
            <a:off x="7451612" y="6139068"/>
            <a:ext cx="3340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It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lives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near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rivers</a:t>
            </a:r>
            <a:r>
              <a:rPr lang="hr-HR" sz="2000" i="1" dirty="0">
                <a:solidFill>
                  <a:srgbClr val="30ACB6"/>
                </a:solidFill>
              </a:rPr>
              <a:t>.</a:t>
            </a:r>
            <a:endParaRPr lang="hr-HR" sz="12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09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8EE6B14-5DF1-4B0E-8D1A-CFA43A3EE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66"/>
            <a:ext cx="12192000" cy="6569646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1F178C5C-E04E-8651-A585-36412C5BB787}"/>
              </a:ext>
            </a:extLst>
          </p:cNvPr>
          <p:cNvSpPr txBox="1"/>
          <p:nvPr/>
        </p:nvSpPr>
        <p:spPr>
          <a:xfrm>
            <a:off x="7201334" y="4769817"/>
            <a:ext cx="1819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judo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2AC1670-E52E-11FD-E4AE-10B574829280}"/>
              </a:ext>
            </a:extLst>
          </p:cNvPr>
          <p:cNvSpPr txBox="1"/>
          <p:nvPr/>
        </p:nvSpPr>
        <p:spPr>
          <a:xfrm>
            <a:off x="3598857" y="4769817"/>
            <a:ext cx="1819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water polo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3B78020-F561-C3EC-BB9F-824E7214F8A0}"/>
              </a:ext>
            </a:extLst>
          </p:cNvPr>
          <p:cNvSpPr txBox="1"/>
          <p:nvPr/>
        </p:nvSpPr>
        <p:spPr>
          <a:xfrm>
            <a:off x="5184281" y="4769817"/>
            <a:ext cx="1819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skiing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47B02FF-0782-3E13-EF43-D30C79DFB168}"/>
              </a:ext>
            </a:extLst>
          </p:cNvPr>
          <p:cNvSpPr txBox="1"/>
          <p:nvPr/>
        </p:nvSpPr>
        <p:spPr>
          <a:xfrm>
            <a:off x="1896517" y="4769817"/>
            <a:ext cx="1819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tennis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85E02B2-7C2B-07D1-A761-AE9A2885CADD}"/>
              </a:ext>
            </a:extLst>
          </p:cNvPr>
          <p:cNvSpPr txBox="1"/>
          <p:nvPr/>
        </p:nvSpPr>
        <p:spPr>
          <a:xfrm>
            <a:off x="9218387" y="4769817"/>
            <a:ext cx="1819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scuba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diving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0BA9B93-8BF6-3F3A-790B-51DE1F9876C4}"/>
              </a:ext>
            </a:extLst>
          </p:cNvPr>
          <p:cNvSpPr txBox="1"/>
          <p:nvPr/>
        </p:nvSpPr>
        <p:spPr>
          <a:xfrm>
            <a:off x="3598857" y="5463943"/>
            <a:ext cx="1819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swimming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88F4BC1-62CF-8E85-E4AE-8071E75B4204}"/>
              </a:ext>
            </a:extLst>
          </p:cNvPr>
          <p:cNvSpPr txBox="1"/>
          <p:nvPr/>
        </p:nvSpPr>
        <p:spPr>
          <a:xfrm>
            <a:off x="1896517" y="5463943"/>
            <a:ext cx="1819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cycling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875620C8-EF1B-B0F4-21CC-94356CB8E5FD}"/>
              </a:ext>
            </a:extLst>
          </p:cNvPr>
          <p:cNvSpPr txBox="1"/>
          <p:nvPr/>
        </p:nvSpPr>
        <p:spPr>
          <a:xfrm>
            <a:off x="271999" y="5463943"/>
            <a:ext cx="1323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basketball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9CCD2E1-C907-398B-3D0B-E92B1F95B378}"/>
              </a:ext>
            </a:extLst>
          </p:cNvPr>
          <p:cNvSpPr txBox="1"/>
          <p:nvPr/>
        </p:nvSpPr>
        <p:spPr>
          <a:xfrm>
            <a:off x="9218387" y="5522309"/>
            <a:ext cx="181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paragliding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F9A2B167-5F0C-50E1-BC17-0BBC714A86B9}"/>
              </a:ext>
            </a:extLst>
          </p:cNvPr>
          <p:cNvSpPr txBox="1"/>
          <p:nvPr/>
        </p:nvSpPr>
        <p:spPr>
          <a:xfrm>
            <a:off x="7154682" y="5507613"/>
            <a:ext cx="181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karate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3F4D29FD-D843-F0A6-5CA1-E7117C6566D8}"/>
              </a:ext>
            </a:extLst>
          </p:cNvPr>
          <p:cNvSpPr txBox="1"/>
          <p:nvPr/>
        </p:nvSpPr>
        <p:spPr>
          <a:xfrm>
            <a:off x="5283181" y="5507613"/>
            <a:ext cx="181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ice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hockey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06DB3FCA-3D27-18B5-68D7-F6A70D937E6D}"/>
              </a:ext>
            </a:extLst>
          </p:cNvPr>
          <p:cNvSpPr txBox="1"/>
          <p:nvPr/>
        </p:nvSpPr>
        <p:spPr>
          <a:xfrm>
            <a:off x="243889" y="5907723"/>
            <a:ext cx="181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ice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hockey</a:t>
            </a:r>
            <a:endParaRPr lang="hr-HR" sz="12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C87C925-1AE1-48D5-B2AA-8AD24002C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960"/>
            <a:ext cx="12192000" cy="653008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2FCB1B2-0F27-0512-0651-92632ADD3F86}"/>
              </a:ext>
            </a:extLst>
          </p:cNvPr>
          <p:cNvSpPr txBox="1"/>
          <p:nvPr/>
        </p:nvSpPr>
        <p:spPr>
          <a:xfrm>
            <a:off x="3204100" y="2701762"/>
            <a:ext cx="334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30ACB6"/>
                </a:solidFill>
              </a:rPr>
              <a:t>fit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B2ED305-1670-2D3E-D343-E7F3860C36AC}"/>
              </a:ext>
            </a:extLst>
          </p:cNvPr>
          <p:cNvSpPr txBox="1"/>
          <p:nvPr/>
        </p:nvSpPr>
        <p:spPr>
          <a:xfrm>
            <a:off x="1967966" y="3224442"/>
            <a:ext cx="334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ancient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85E3A9E-87B8-6D45-8E68-C1205C0667CC}"/>
              </a:ext>
            </a:extLst>
          </p:cNvPr>
          <p:cNvSpPr txBox="1"/>
          <p:nvPr/>
        </p:nvSpPr>
        <p:spPr>
          <a:xfrm>
            <a:off x="9689568" y="3736909"/>
            <a:ext cx="2104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panicky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1102C6A3-CA1D-629C-8D57-2C7B003BCF90}"/>
              </a:ext>
            </a:extLst>
          </p:cNvPr>
          <p:cNvSpPr txBox="1"/>
          <p:nvPr/>
        </p:nvSpPr>
        <p:spPr>
          <a:xfrm>
            <a:off x="5904966" y="4697901"/>
            <a:ext cx="3340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brutal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FBC15975-60D7-7A22-9783-1AC4A50933C9}"/>
              </a:ext>
            </a:extLst>
          </p:cNvPr>
          <p:cNvSpPr txBox="1"/>
          <p:nvPr/>
        </p:nvSpPr>
        <p:spPr>
          <a:xfrm>
            <a:off x="9245597" y="5212992"/>
            <a:ext cx="210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30ACB6"/>
                </a:solidFill>
              </a:rPr>
              <a:t>bat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E7E882C-5F21-B708-1EF1-A119806861A1}"/>
              </a:ext>
            </a:extLst>
          </p:cNvPr>
          <p:cNvSpPr txBox="1"/>
          <p:nvPr/>
        </p:nvSpPr>
        <p:spPr>
          <a:xfrm>
            <a:off x="2948559" y="5742788"/>
            <a:ext cx="210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fate</a:t>
            </a:r>
            <a:endParaRPr lang="hr-HR" sz="14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5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0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A6727B0-7CDF-4BFB-AF57-A63582B7E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2579" y="2470059"/>
            <a:ext cx="5753521" cy="403091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26FBD6F-BCF9-4361-8808-67716CC06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112"/>
            <a:ext cx="6804638" cy="4601497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5361E5A-7F4E-1891-A1AF-0FD3C8E85AE6}"/>
              </a:ext>
            </a:extLst>
          </p:cNvPr>
          <p:cNvSpPr txBox="1"/>
          <p:nvPr/>
        </p:nvSpPr>
        <p:spPr>
          <a:xfrm>
            <a:off x="3859519" y="1815713"/>
            <a:ext cx="47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30ACB6"/>
                </a:solidFill>
              </a:rPr>
              <a:t>2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1B9A4EF3-CFB3-E4CD-31C5-253EB1037260}"/>
              </a:ext>
            </a:extLst>
          </p:cNvPr>
          <p:cNvSpPr txBox="1"/>
          <p:nvPr/>
        </p:nvSpPr>
        <p:spPr>
          <a:xfrm>
            <a:off x="3825651" y="2713132"/>
            <a:ext cx="47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30ACB6"/>
                </a:solidFill>
              </a:rPr>
              <a:t>3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5DDD1E09-820E-5C10-CFA7-5D4D3A7B6F86}"/>
              </a:ext>
            </a:extLst>
          </p:cNvPr>
          <p:cNvSpPr txBox="1"/>
          <p:nvPr/>
        </p:nvSpPr>
        <p:spPr>
          <a:xfrm>
            <a:off x="3834118" y="498964"/>
            <a:ext cx="47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30ACB6"/>
                </a:solidFill>
              </a:rPr>
              <a:t>4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92FF250A-B8C9-BC95-6941-A88ED3E80B1A}"/>
              </a:ext>
            </a:extLst>
          </p:cNvPr>
          <p:cNvSpPr txBox="1"/>
          <p:nvPr/>
        </p:nvSpPr>
        <p:spPr>
          <a:xfrm>
            <a:off x="3814053" y="3132462"/>
            <a:ext cx="47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30ACB6"/>
                </a:solidFill>
              </a:rPr>
              <a:t>5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369CEF8B-572C-7DDC-592E-AAA7A7425A50}"/>
              </a:ext>
            </a:extLst>
          </p:cNvPr>
          <p:cNvSpPr txBox="1"/>
          <p:nvPr/>
        </p:nvSpPr>
        <p:spPr>
          <a:xfrm>
            <a:off x="3839453" y="2239227"/>
            <a:ext cx="47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30ACB6"/>
                </a:solidFill>
              </a:rPr>
              <a:t>6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B0F0B187-5D16-27DA-594C-B754832F1C9F}"/>
              </a:ext>
            </a:extLst>
          </p:cNvPr>
          <p:cNvSpPr txBox="1"/>
          <p:nvPr/>
        </p:nvSpPr>
        <p:spPr>
          <a:xfrm>
            <a:off x="3830986" y="1369095"/>
            <a:ext cx="4704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30ACB6"/>
                </a:solidFill>
              </a:rPr>
              <a:t>7</a:t>
            </a:r>
            <a:endParaRPr lang="hr-HR" sz="14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8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7F92585-DFDA-44C1-8CA4-6865409B9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490233"/>
            <a:ext cx="12192000" cy="5284458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11BE30DA-311B-D3D0-5809-04AC109EAC3D}"/>
              </a:ext>
            </a:extLst>
          </p:cNvPr>
          <p:cNvSpPr txBox="1"/>
          <p:nvPr/>
        </p:nvSpPr>
        <p:spPr>
          <a:xfrm>
            <a:off x="2806519" y="2093943"/>
            <a:ext cx="240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30ACB6"/>
                </a:solidFill>
              </a:rPr>
              <a:t>more </a:t>
            </a:r>
            <a:r>
              <a:rPr lang="hr-HR" sz="2400" i="1" dirty="0" err="1">
                <a:solidFill>
                  <a:srgbClr val="30ACB6"/>
                </a:solidFill>
              </a:rPr>
              <a:t>exciting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1E7C6653-4106-B404-1109-48D080DA1EA1}"/>
              </a:ext>
            </a:extLst>
          </p:cNvPr>
          <p:cNvSpPr txBox="1"/>
          <p:nvPr/>
        </p:nvSpPr>
        <p:spPr>
          <a:xfrm>
            <a:off x="2290403" y="2531276"/>
            <a:ext cx="240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harder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603778F-0BB2-45FC-9543-21CA7F5577A6}"/>
              </a:ext>
            </a:extLst>
          </p:cNvPr>
          <p:cNvSpPr txBox="1"/>
          <p:nvPr/>
        </p:nvSpPr>
        <p:spPr>
          <a:xfrm>
            <a:off x="3331453" y="2979438"/>
            <a:ext cx="240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30ACB6"/>
                </a:solidFill>
              </a:rPr>
              <a:t>more </a:t>
            </a:r>
            <a:r>
              <a:rPr lang="hr-HR" sz="2400" i="1" dirty="0" err="1">
                <a:solidFill>
                  <a:srgbClr val="30ACB6"/>
                </a:solidFill>
              </a:rPr>
              <a:t>famous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D951E96-F43F-3A8F-8C26-73ABC037DB13}"/>
              </a:ext>
            </a:extLst>
          </p:cNvPr>
          <p:cNvSpPr txBox="1"/>
          <p:nvPr/>
        </p:nvSpPr>
        <p:spPr>
          <a:xfrm>
            <a:off x="3222408" y="3407344"/>
            <a:ext cx="240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cuter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8DDB470-BDFF-438C-207A-11D4DA48ADAC}"/>
              </a:ext>
            </a:extLst>
          </p:cNvPr>
          <p:cNvSpPr txBox="1"/>
          <p:nvPr/>
        </p:nvSpPr>
        <p:spPr>
          <a:xfrm>
            <a:off x="2811905" y="3852552"/>
            <a:ext cx="240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better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253A6BFB-BDD7-1735-461A-4D0803B63870}"/>
              </a:ext>
            </a:extLst>
          </p:cNvPr>
          <p:cNvSpPr txBox="1"/>
          <p:nvPr/>
        </p:nvSpPr>
        <p:spPr>
          <a:xfrm>
            <a:off x="1762911" y="4314217"/>
            <a:ext cx="2408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worse</a:t>
            </a:r>
            <a:endParaRPr lang="hr-HR" sz="14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B1974866-1C59-9639-DB16-1A65379493D4}"/>
              </a:ext>
            </a:extLst>
          </p:cNvPr>
          <p:cNvSpPr txBox="1"/>
          <p:nvPr/>
        </p:nvSpPr>
        <p:spPr>
          <a:xfrm>
            <a:off x="2914915" y="4747991"/>
            <a:ext cx="1487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bigger</a:t>
            </a:r>
            <a:endParaRPr lang="hr-HR" sz="14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7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EF9261D-1D9D-4F70-BFC4-1F81355A8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319"/>
            <a:ext cx="12192000" cy="482936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4BF5EAA-44A6-9EC6-E1F2-4B305F8A90F4}"/>
              </a:ext>
            </a:extLst>
          </p:cNvPr>
          <p:cNvSpPr txBox="1"/>
          <p:nvPr/>
        </p:nvSpPr>
        <p:spPr>
          <a:xfrm>
            <a:off x="1966110" y="2155217"/>
            <a:ext cx="36472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 err="1">
                <a:solidFill>
                  <a:srgbClr val="30ACB6"/>
                </a:solidFill>
              </a:rPr>
              <a:t>the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  <a:r>
              <a:rPr lang="hr-HR" sz="2500" i="1" dirty="0" err="1">
                <a:solidFill>
                  <a:srgbClr val="30ACB6"/>
                </a:solidFill>
              </a:rPr>
              <a:t>best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97BBED5-3E17-9F03-B14F-13B6CD6C97BB}"/>
              </a:ext>
            </a:extLst>
          </p:cNvPr>
          <p:cNvSpPr txBox="1"/>
          <p:nvPr/>
        </p:nvSpPr>
        <p:spPr>
          <a:xfrm>
            <a:off x="1966110" y="2623804"/>
            <a:ext cx="36472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 err="1">
                <a:solidFill>
                  <a:srgbClr val="30ACB6"/>
                </a:solidFill>
              </a:rPr>
              <a:t>the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  <a:r>
              <a:rPr lang="hr-HR" sz="2500" i="1" dirty="0" err="1">
                <a:solidFill>
                  <a:srgbClr val="30ACB6"/>
                </a:solidFill>
              </a:rPr>
              <a:t>nicest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C922390-25DC-497D-0928-C92B03CB797F}"/>
              </a:ext>
            </a:extLst>
          </p:cNvPr>
          <p:cNvSpPr txBox="1"/>
          <p:nvPr/>
        </p:nvSpPr>
        <p:spPr>
          <a:xfrm>
            <a:off x="1966110" y="3083924"/>
            <a:ext cx="36472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 err="1">
                <a:solidFill>
                  <a:srgbClr val="30ACB6"/>
                </a:solidFill>
              </a:rPr>
              <a:t>the</a:t>
            </a:r>
            <a:r>
              <a:rPr lang="hr-HR" sz="2500" i="1" dirty="0">
                <a:solidFill>
                  <a:srgbClr val="30ACB6"/>
                </a:solidFill>
              </a:rPr>
              <a:t> most </a:t>
            </a:r>
            <a:r>
              <a:rPr lang="hr-HR" sz="2500" i="1" dirty="0" err="1">
                <a:solidFill>
                  <a:srgbClr val="30ACB6"/>
                </a:solidFill>
              </a:rPr>
              <a:t>boring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40ACA17A-89B9-8A05-5FF4-30FAE4CC33F1}"/>
              </a:ext>
            </a:extLst>
          </p:cNvPr>
          <p:cNvSpPr txBox="1"/>
          <p:nvPr/>
        </p:nvSpPr>
        <p:spPr>
          <a:xfrm>
            <a:off x="1966110" y="3486209"/>
            <a:ext cx="36472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 err="1">
                <a:solidFill>
                  <a:srgbClr val="30ACB6"/>
                </a:solidFill>
              </a:rPr>
              <a:t>the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  <a:r>
              <a:rPr lang="hr-HR" sz="2500" i="1" dirty="0" err="1">
                <a:solidFill>
                  <a:srgbClr val="30ACB6"/>
                </a:solidFill>
              </a:rPr>
              <a:t>tallest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A6265AC8-6008-E217-901D-DA86E544EBA6}"/>
              </a:ext>
            </a:extLst>
          </p:cNvPr>
          <p:cNvSpPr txBox="1"/>
          <p:nvPr/>
        </p:nvSpPr>
        <p:spPr>
          <a:xfrm>
            <a:off x="1966110" y="3946329"/>
            <a:ext cx="36472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 err="1">
                <a:solidFill>
                  <a:srgbClr val="30ACB6"/>
                </a:solidFill>
              </a:rPr>
              <a:t>the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  <a:r>
              <a:rPr lang="hr-HR" sz="2500" i="1" dirty="0" err="1">
                <a:solidFill>
                  <a:srgbClr val="30ACB6"/>
                </a:solidFill>
              </a:rPr>
              <a:t>biggest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757741F-8596-533D-FABF-9FD59DC44653}"/>
              </a:ext>
            </a:extLst>
          </p:cNvPr>
          <p:cNvSpPr txBox="1"/>
          <p:nvPr/>
        </p:nvSpPr>
        <p:spPr>
          <a:xfrm>
            <a:off x="1914426" y="4404529"/>
            <a:ext cx="35983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 err="1">
                <a:solidFill>
                  <a:srgbClr val="30ACB6"/>
                </a:solidFill>
              </a:rPr>
              <a:t>the</a:t>
            </a:r>
            <a:r>
              <a:rPr lang="hr-HR" sz="2500" i="1" dirty="0">
                <a:solidFill>
                  <a:srgbClr val="30ACB6"/>
                </a:solidFill>
              </a:rPr>
              <a:t> most </a:t>
            </a:r>
            <a:r>
              <a:rPr lang="hr-HR" sz="2500" i="1" dirty="0" err="1">
                <a:solidFill>
                  <a:srgbClr val="30ACB6"/>
                </a:solidFill>
              </a:rPr>
              <a:t>hardworking</a:t>
            </a:r>
            <a:endParaRPr lang="hr-HR" sz="25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B52A84E-8B44-118A-A6C6-382EEB0E731C}"/>
              </a:ext>
            </a:extLst>
          </p:cNvPr>
          <p:cNvSpPr txBox="1"/>
          <p:nvPr/>
        </p:nvSpPr>
        <p:spPr>
          <a:xfrm>
            <a:off x="1904999" y="4860067"/>
            <a:ext cx="35983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 err="1">
                <a:solidFill>
                  <a:srgbClr val="30ACB6"/>
                </a:solidFill>
              </a:rPr>
              <a:t>the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  <a:r>
              <a:rPr lang="hr-HR" sz="2500" i="1" dirty="0" err="1">
                <a:solidFill>
                  <a:srgbClr val="30ACB6"/>
                </a:solidFill>
              </a:rPr>
              <a:t>hottest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153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E8B1207-7A50-4598-8519-FD3645EA4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06"/>
            <a:ext cx="12192000" cy="516834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56848DC-1237-4343-9B6F-C770AA139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045" y="4627497"/>
            <a:ext cx="8445910" cy="2230503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77B8857-ECC9-671F-85E2-CC3F410DCCE2}"/>
              </a:ext>
            </a:extLst>
          </p:cNvPr>
          <p:cNvSpPr txBox="1"/>
          <p:nvPr/>
        </p:nvSpPr>
        <p:spPr>
          <a:xfrm>
            <a:off x="6672257" y="1067334"/>
            <a:ext cx="35983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>
                <a:solidFill>
                  <a:srgbClr val="30ACB6"/>
                </a:solidFill>
              </a:rPr>
              <a:t>more </a:t>
            </a:r>
            <a:r>
              <a:rPr lang="hr-HR" sz="2500" i="1" dirty="0" err="1">
                <a:solidFill>
                  <a:srgbClr val="30ACB6"/>
                </a:solidFill>
              </a:rPr>
              <a:t>difficult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CE827E97-5647-F382-8873-230E7E8F20CD}"/>
              </a:ext>
            </a:extLst>
          </p:cNvPr>
          <p:cNvSpPr txBox="1"/>
          <p:nvPr/>
        </p:nvSpPr>
        <p:spPr>
          <a:xfrm>
            <a:off x="6055938" y="1516069"/>
            <a:ext cx="35983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>
                <a:solidFill>
                  <a:srgbClr val="30ACB6"/>
                </a:solidFill>
              </a:rPr>
              <a:t>more </a:t>
            </a:r>
            <a:r>
              <a:rPr lang="hr-HR" sz="2500" i="1" dirty="0" err="1">
                <a:solidFill>
                  <a:srgbClr val="30ACB6"/>
                </a:solidFill>
              </a:rPr>
              <a:t>interesting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0592062-ABF8-2AFC-4E07-F61BD04DE6EC}"/>
              </a:ext>
            </a:extLst>
          </p:cNvPr>
          <p:cNvSpPr txBox="1"/>
          <p:nvPr/>
        </p:nvSpPr>
        <p:spPr>
          <a:xfrm>
            <a:off x="1807056" y="1980941"/>
            <a:ext cx="35983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 err="1">
                <a:solidFill>
                  <a:srgbClr val="30ACB6"/>
                </a:solidFill>
              </a:rPr>
              <a:t>the</a:t>
            </a:r>
            <a:r>
              <a:rPr lang="hr-HR" sz="2500" i="1" dirty="0">
                <a:solidFill>
                  <a:srgbClr val="30ACB6"/>
                </a:solidFill>
              </a:rPr>
              <a:t> most </a:t>
            </a:r>
            <a:r>
              <a:rPr lang="hr-HR" sz="2500" i="1" dirty="0" err="1">
                <a:solidFill>
                  <a:srgbClr val="30ACB6"/>
                </a:solidFill>
              </a:rPr>
              <a:t>intetresting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13E8AC8A-D4CC-E32A-0930-FB57463AF3E7}"/>
              </a:ext>
            </a:extLst>
          </p:cNvPr>
          <p:cNvSpPr txBox="1"/>
          <p:nvPr/>
        </p:nvSpPr>
        <p:spPr>
          <a:xfrm>
            <a:off x="1889106" y="2404230"/>
            <a:ext cx="35983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 err="1">
                <a:solidFill>
                  <a:srgbClr val="30ACB6"/>
                </a:solidFill>
              </a:rPr>
              <a:t>the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  <a:r>
              <a:rPr lang="hr-HR" sz="2500" i="1" dirty="0" err="1">
                <a:solidFill>
                  <a:srgbClr val="30ACB6"/>
                </a:solidFill>
              </a:rPr>
              <a:t>best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84481B13-B350-7365-26FC-622F2798BF40}"/>
              </a:ext>
            </a:extLst>
          </p:cNvPr>
          <p:cNvSpPr txBox="1"/>
          <p:nvPr/>
        </p:nvSpPr>
        <p:spPr>
          <a:xfrm>
            <a:off x="3688272" y="2859847"/>
            <a:ext cx="35983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 err="1">
                <a:solidFill>
                  <a:srgbClr val="30ACB6"/>
                </a:solidFill>
              </a:rPr>
              <a:t>the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  <a:r>
              <a:rPr lang="hr-HR" sz="2500" i="1" dirty="0" err="1">
                <a:solidFill>
                  <a:srgbClr val="30ACB6"/>
                </a:solidFill>
              </a:rPr>
              <a:t>youngest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7F330DB-90D6-B58F-228F-04899A5CA670}"/>
              </a:ext>
            </a:extLst>
          </p:cNvPr>
          <p:cNvSpPr txBox="1"/>
          <p:nvPr/>
        </p:nvSpPr>
        <p:spPr>
          <a:xfrm>
            <a:off x="2040764" y="4205821"/>
            <a:ext cx="35983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i="1" dirty="0" err="1">
                <a:solidFill>
                  <a:srgbClr val="30ACB6"/>
                </a:solidFill>
              </a:rPr>
              <a:t>younger</a:t>
            </a:r>
            <a:r>
              <a:rPr lang="hr-HR" sz="2500" i="1" dirty="0">
                <a:solidFill>
                  <a:srgbClr val="30ACB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805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0B61BCB-EBDA-4FF7-9EC1-89C0A7C37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56" y="0"/>
            <a:ext cx="8150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6359CE2-7579-440A-BBFA-2D56DF81F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14" y="352337"/>
            <a:ext cx="11533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6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6539975-A79D-4454-8AFF-EE929860B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81" y="361522"/>
            <a:ext cx="11012437" cy="306747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C648CBC-2401-4F04-9E84-380ED32D0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2" y="3429000"/>
            <a:ext cx="11764296" cy="329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7A9DA10-7C24-4F2A-A3BB-0E7862D78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4" b="3051"/>
          <a:stretch/>
        </p:blipFill>
        <p:spPr>
          <a:xfrm>
            <a:off x="2375555" y="0"/>
            <a:ext cx="6792417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C4636123-2F1E-C0BE-1A2E-30F521476085}"/>
              </a:ext>
            </a:extLst>
          </p:cNvPr>
          <p:cNvSpPr txBox="1"/>
          <p:nvPr/>
        </p:nvSpPr>
        <p:spPr>
          <a:xfrm>
            <a:off x="4230537" y="1399197"/>
            <a:ext cx="1199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Big Ben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6556767-CBA5-17A6-4E76-4380C3765451}"/>
              </a:ext>
            </a:extLst>
          </p:cNvPr>
          <p:cNvSpPr txBox="1"/>
          <p:nvPr/>
        </p:nvSpPr>
        <p:spPr>
          <a:xfrm>
            <a:off x="7284821" y="1385748"/>
            <a:ext cx="192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London </a:t>
            </a:r>
            <a:r>
              <a:rPr lang="hr-HR" sz="2000" i="1" dirty="0" err="1">
                <a:solidFill>
                  <a:srgbClr val="30ACB6"/>
                </a:solidFill>
              </a:rPr>
              <a:t>Eye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B9D8FBE-D79D-38AF-BA6D-A8D03E418691}"/>
              </a:ext>
            </a:extLst>
          </p:cNvPr>
          <p:cNvSpPr txBox="1"/>
          <p:nvPr/>
        </p:nvSpPr>
        <p:spPr>
          <a:xfrm>
            <a:off x="4150650" y="2255327"/>
            <a:ext cx="1981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a </a:t>
            </a:r>
            <a:r>
              <a:rPr lang="hr-HR" sz="2000" i="1" dirty="0" err="1">
                <a:solidFill>
                  <a:srgbClr val="30ACB6"/>
                </a:solidFill>
              </a:rPr>
              <a:t>snow</a:t>
            </a:r>
            <a:r>
              <a:rPr lang="hr-HR" sz="2000" i="1" dirty="0">
                <a:solidFill>
                  <a:srgbClr val="30ACB6"/>
                </a:solidFill>
              </a:rPr>
              <a:t> globe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9276DAC-61DC-BFB6-B765-786736601D59}"/>
              </a:ext>
            </a:extLst>
          </p:cNvPr>
          <p:cNvSpPr txBox="1"/>
          <p:nvPr/>
        </p:nvSpPr>
        <p:spPr>
          <a:xfrm>
            <a:off x="7208624" y="2264290"/>
            <a:ext cx="2455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Trafalgar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Square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A5B11E2-146C-A5D8-5164-1F13A7BA3759}"/>
              </a:ext>
            </a:extLst>
          </p:cNvPr>
          <p:cNvSpPr txBox="1"/>
          <p:nvPr/>
        </p:nvSpPr>
        <p:spPr>
          <a:xfrm>
            <a:off x="4078930" y="3125591"/>
            <a:ext cx="2063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a </a:t>
            </a:r>
            <a:r>
              <a:rPr lang="hr-HR" sz="2000" i="1" dirty="0" err="1">
                <a:solidFill>
                  <a:srgbClr val="30ACB6"/>
                </a:solidFill>
              </a:rPr>
              <a:t>phone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booth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5E9179E-BA44-E7C9-5C0E-61B4F163B91D}"/>
              </a:ext>
            </a:extLst>
          </p:cNvPr>
          <p:cNvSpPr txBox="1"/>
          <p:nvPr/>
        </p:nvSpPr>
        <p:spPr>
          <a:xfrm>
            <a:off x="7208624" y="3107617"/>
            <a:ext cx="2867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a </a:t>
            </a:r>
            <a:r>
              <a:rPr lang="hr-HR" sz="2000" i="1" dirty="0" err="1">
                <a:solidFill>
                  <a:srgbClr val="30ACB6"/>
                </a:solidFill>
              </a:rPr>
              <a:t>double-decker</a:t>
            </a:r>
            <a:r>
              <a:rPr lang="hr-HR" sz="2000" i="1" dirty="0">
                <a:solidFill>
                  <a:srgbClr val="30ACB6"/>
                </a:solidFill>
              </a:rPr>
              <a:t> bus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A28539D-EB06-0BF0-095A-267A224271EF}"/>
              </a:ext>
            </a:extLst>
          </p:cNvPr>
          <p:cNvSpPr txBox="1"/>
          <p:nvPr/>
        </p:nvSpPr>
        <p:spPr>
          <a:xfrm>
            <a:off x="4095184" y="4012003"/>
            <a:ext cx="1982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a </a:t>
            </a:r>
            <a:r>
              <a:rPr lang="hr-HR" sz="2000" i="1" dirty="0" err="1">
                <a:solidFill>
                  <a:srgbClr val="30ACB6"/>
                </a:solidFill>
              </a:rPr>
              <a:t>coin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purse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85CE73D-C2DE-29F4-2ACC-ADF088F79798}"/>
              </a:ext>
            </a:extLst>
          </p:cNvPr>
          <p:cNvSpPr txBox="1"/>
          <p:nvPr/>
        </p:nvSpPr>
        <p:spPr>
          <a:xfrm>
            <a:off x="7217590" y="4026133"/>
            <a:ext cx="2867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Tower </a:t>
            </a:r>
            <a:r>
              <a:rPr lang="hr-HR" sz="2000" i="1" dirty="0" err="1">
                <a:solidFill>
                  <a:srgbClr val="30ACB6"/>
                </a:solidFill>
              </a:rPr>
              <a:t>of</a:t>
            </a:r>
            <a:r>
              <a:rPr lang="hr-HR" sz="2000" i="1" dirty="0">
                <a:solidFill>
                  <a:srgbClr val="30ACB6"/>
                </a:solidFill>
              </a:rPr>
              <a:t> London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502FECC-4B82-60CC-F4F8-0143E81A30CF}"/>
              </a:ext>
            </a:extLst>
          </p:cNvPr>
          <p:cNvSpPr txBox="1"/>
          <p:nvPr/>
        </p:nvSpPr>
        <p:spPr>
          <a:xfrm>
            <a:off x="3697502" y="4884965"/>
            <a:ext cx="2867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Buckingham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pallace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8DB1F380-20E2-8A8F-B731-E478DBA02475}"/>
              </a:ext>
            </a:extLst>
          </p:cNvPr>
          <p:cNvSpPr txBox="1"/>
          <p:nvPr/>
        </p:nvSpPr>
        <p:spPr>
          <a:xfrm>
            <a:off x="7218087" y="4889447"/>
            <a:ext cx="28677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 err="1">
                <a:solidFill>
                  <a:srgbClr val="30ACB6"/>
                </a:solidFill>
              </a:rPr>
              <a:t>the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Queen’s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Guard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B9557022-6E80-7CC7-F59E-5118D4BDBC56}"/>
              </a:ext>
            </a:extLst>
          </p:cNvPr>
          <p:cNvSpPr txBox="1"/>
          <p:nvPr/>
        </p:nvSpPr>
        <p:spPr>
          <a:xfrm>
            <a:off x="4135524" y="5782421"/>
            <a:ext cx="1982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Tower Bridge</a:t>
            </a:r>
            <a:endParaRPr lang="hr-HR" sz="1200" i="1" dirty="0">
              <a:solidFill>
                <a:srgbClr val="30ACB6"/>
              </a:solidFill>
            </a:endParaRP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A3BD5FF4-08E2-FAB0-7D2E-D1C60BD07602}"/>
              </a:ext>
            </a:extLst>
          </p:cNvPr>
          <p:cNvSpPr txBox="1"/>
          <p:nvPr/>
        </p:nvSpPr>
        <p:spPr>
          <a:xfrm>
            <a:off x="7289300" y="5782349"/>
            <a:ext cx="1706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>
                <a:solidFill>
                  <a:srgbClr val="30ACB6"/>
                </a:solidFill>
              </a:rPr>
              <a:t>a </a:t>
            </a:r>
            <a:r>
              <a:rPr lang="hr-HR" sz="2000" i="1" dirty="0" err="1">
                <a:solidFill>
                  <a:srgbClr val="30ACB6"/>
                </a:solidFill>
              </a:rPr>
              <a:t>key</a:t>
            </a:r>
            <a:r>
              <a:rPr lang="hr-HR" sz="2000" i="1" dirty="0">
                <a:solidFill>
                  <a:srgbClr val="30ACB6"/>
                </a:solidFill>
              </a:rPr>
              <a:t> </a:t>
            </a:r>
            <a:r>
              <a:rPr lang="hr-HR" sz="2000" i="1" dirty="0" err="1">
                <a:solidFill>
                  <a:srgbClr val="30ACB6"/>
                </a:solidFill>
              </a:rPr>
              <a:t>chain</a:t>
            </a:r>
            <a:endParaRPr lang="hr-HR" sz="12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3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104869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256436" y="2756761"/>
            <a:ext cx="11678381" cy="672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01"/>
              </a:spcBef>
              <a:buNone/>
              <a:tabLst>
                <a:tab pos="0" algn="l"/>
              </a:tabLst>
            </a:pPr>
            <a:r>
              <a:rPr lang="hr-HR" sz="2000" b="1" spc="-1" dirty="0">
                <a:solidFill>
                  <a:srgbClr val="000000"/>
                </a:solidFill>
              </a:rPr>
              <a:t>PLAY AND LEARN</a:t>
            </a:r>
            <a:r>
              <a:rPr lang="hr-HR" sz="2000" i="1" spc="-1" dirty="0">
                <a:solidFill>
                  <a:srgbClr val="000000"/>
                </a:solidFill>
              </a:rPr>
              <a:t>!</a:t>
            </a:r>
            <a:endParaRPr lang="hr-HR" sz="2000" spc="-1" dirty="0">
              <a:latin typeface="Arial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6B2E987-D5C8-65F8-9E35-D3C758059E00}"/>
              </a:ext>
            </a:extLst>
          </p:cNvPr>
          <p:cNvSpPr txBox="1"/>
          <p:nvPr/>
        </p:nvSpPr>
        <p:spPr>
          <a:xfrm>
            <a:off x="1669677" y="3025801"/>
            <a:ext cx="8851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hlinkClick r:id="rId4"/>
              </a:rPr>
              <a:t>https://www.e-sfera.hr/dodatni-digitalni-sadrzaji/0fd2934a-c1ef-436d-aa7d-d687678a752a/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0391FFE-0F51-46D9-8DB7-5E4AE212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49" y="1618997"/>
            <a:ext cx="11012437" cy="362000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374E3FA4-E7DA-436E-B92F-A208A7F94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9" y="5518658"/>
            <a:ext cx="11528168" cy="1012788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1123AECF-CD9B-2D48-6761-8D0B165C4CC5}"/>
              </a:ext>
            </a:extLst>
          </p:cNvPr>
          <p:cNvSpPr txBox="1"/>
          <p:nvPr/>
        </p:nvSpPr>
        <p:spPr>
          <a:xfrm>
            <a:off x="7855812" y="2237713"/>
            <a:ext cx="142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30ACB6"/>
                </a:solidFill>
              </a:rPr>
              <a:t>proud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36A1103-77D8-4820-A16C-A6159F07EB9E}"/>
              </a:ext>
            </a:extLst>
          </p:cNvPr>
          <p:cNvSpPr txBox="1"/>
          <p:nvPr/>
        </p:nvSpPr>
        <p:spPr>
          <a:xfrm>
            <a:off x="9862412" y="2230046"/>
            <a:ext cx="142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30ACB6"/>
                </a:solidFill>
              </a:rPr>
              <a:t>peacock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B531988-AD11-EFA1-147E-E9421AD14BC4}"/>
              </a:ext>
            </a:extLst>
          </p:cNvPr>
          <p:cNvSpPr txBox="1"/>
          <p:nvPr/>
        </p:nvSpPr>
        <p:spPr>
          <a:xfrm>
            <a:off x="7440945" y="2804380"/>
            <a:ext cx="142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30ACB6"/>
                </a:solidFill>
              </a:rPr>
              <a:t>busy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0D7D0B21-7016-C8CF-F235-0595A17892D0}"/>
              </a:ext>
            </a:extLst>
          </p:cNvPr>
          <p:cNvSpPr txBox="1"/>
          <p:nvPr/>
        </p:nvSpPr>
        <p:spPr>
          <a:xfrm>
            <a:off x="9676145" y="2804380"/>
            <a:ext cx="142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30ACB6"/>
                </a:solidFill>
              </a:rPr>
              <a:t>bee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1C6828A4-6402-D090-5579-2F330DD95335}"/>
              </a:ext>
            </a:extLst>
          </p:cNvPr>
          <p:cNvSpPr txBox="1"/>
          <p:nvPr/>
        </p:nvSpPr>
        <p:spPr>
          <a:xfrm>
            <a:off x="6848278" y="3414114"/>
            <a:ext cx="142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rgbClr val="30ACB6"/>
                </a:solidFill>
              </a:rPr>
              <a:t>brave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21B3F516-9348-C1A3-807C-E418D23BA188}"/>
              </a:ext>
            </a:extLst>
          </p:cNvPr>
          <p:cNvSpPr txBox="1"/>
          <p:nvPr/>
        </p:nvSpPr>
        <p:spPr>
          <a:xfrm>
            <a:off x="8864600" y="3414114"/>
            <a:ext cx="142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30ACB6"/>
                </a:solidFill>
              </a:rPr>
              <a:t>lion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E9CFE76-3044-A4B8-558C-CB0DFF2F466C}"/>
              </a:ext>
            </a:extLst>
          </p:cNvPr>
          <p:cNvSpPr txBox="1"/>
          <p:nvPr/>
        </p:nvSpPr>
        <p:spPr>
          <a:xfrm>
            <a:off x="7364745" y="4021691"/>
            <a:ext cx="142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30ACB6"/>
                </a:solidFill>
              </a:rPr>
              <a:t>quiet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7AF013E-436F-1B80-3665-AE36E46F2D71}"/>
              </a:ext>
            </a:extLst>
          </p:cNvPr>
          <p:cNvSpPr txBox="1"/>
          <p:nvPr/>
        </p:nvSpPr>
        <p:spPr>
          <a:xfrm>
            <a:off x="9424565" y="4023631"/>
            <a:ext cx="142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30ACB6"/>
                </a:solidFill>
              </a:rPr>
              <a:t>mouse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24DEE7CE-AF9F-7F51-EBD9-69697C6A2CC7}"/>
              </a:ext>
            </a:extLst>
          </p:cNvPr>
          <p:cNvSpPr txBox="1"/>
          <p:nvPr/>
        </p:nvSpPr>
        <p:spPr>
          <a:xfrm>
            <a:off x="6348745" y="4601870"/>
            <a:ext cx="142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30ACB6"/>
                </a:solidFill>
              </a:rPr>
              <a:t>strong</a:t>
            </a:r>
            <a:endParaRPr lang="hr-HR" dirty="0">
              <a:solidFill>
                <a:srgbClr val="30ACB6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9D38A0B-4839-3154-0BDF-49A4B5A609E8}"/>
              </a:ext>
            </a:extLst>
          </p:cNvPr>
          <p:cNvSpPr txBox="1"/>
          <p:nvPr/>
        </p:nvSpPr>
        <p:spPr>
          <a:xfrm>
            <a:off x="8575478" y="4603867"/>
            <a:ext cx="142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rgbClr val="30ACB6"/>
                </a:solidFill>
              </a:rPr>
              <a:t>ox</a:t>
            </a:r>
            <a:endParaRPr lang="hr-HR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682A5A2-4DC6-5ECA-6E5F-F4C031D4C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42" y="612559"/>
            <a:ext cx="10670958" cy="53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7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277D520-4913-41CF-873C-B4A2AAEAC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668" y="191977"/>
            <a:ext cx="10450636" cy="2993923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EF7DC73-4ED2-4EA5-B931-9D64E6568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581" y="3185900"/>
            <a:ext cx="9094838" cy="348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-track_22">
            <a:hlinkClick r:id="" action="ppaction://media"/>
            <a:extLst>
              <a:ext uri="{FF2B5EF4-FFF2-40B4-BE49-F238E27FC236}">
                <a16:creationId xmlns:a16="http://schemas.microsoft.com/office/drawing/2014/main" id="{5EDC8BF1-E810-5A12-E80D-B2482F0A3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5010" y="883078"/>
            <a:ext cx="487363" cy="487362"/>
          </a:xfrm>
          <a:prstGeom prst="rect">
            <a:avLst/>
          </a:prstGeom>
        </p:spPr>
      </p:pic>
      <p:pic>
        <p:nvPicPr>
          <p:cNvPr id="4" name="Slika 2">
            <a:extLst>
              <a:ext uri="{FF2B5EF4-FFF2-40B4-BE49-F238E27FC236}">
                <a16:creationId xmlns:a16="http://schemas.microsoft.com/office/drawing/2014/main" id="{DAC045F1-080E-99D5-A397-DC056E7915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938" y="2525086"/>
            <a:ext cx="6584232" cy="4332914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FFA2B39D-78C6-410D-B9B8-A77B02A2D2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63" r="3504"/>
          <a:stretch/>
        </p:blipFill>
        <p:spPr>
          <a:xfrm>
            <a:off x="83889" y="0"/>
            <a:ext cx="6233021" cy="41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2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4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499B7F8-5800-4703-B506-BFE607343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311" y="990259"/>
            <a:ext cx="7011378" cy="487748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DE18A53B-626C-DF97-E2E7-8F26900EDC4C}"/>
              </a:ext>
            </a:extLst>
          </p:cNvPr>
          <p:cNvSpPr txBox="1"/>
          <p:nvPr/>
        </p:nvSpPr>
        <p:spPr>
          <a:xfrm>
            <a:off x="6443134" y="2144580"/>
            <a:ext cx="2125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30ACB6"/>
                </a:solidFill>
              </a:rPr>
              <a:t>Never</a:t>
            </a:r>
            <a:r>
              <a:rPr lang="hr-HR" sz="2800" i="1" dirty="0">
                <a:solidFill>
                  <a:srgbClr val="30ACB6"/>
                </a:solidFill>
              </a:rPr>
              <a:t> </a:t>
            </a:r>
            <a:r>
              <a:rPr lang="hr-HR" sz="2800" i="1" dirty="0" err="1">
                <a:solidFill>
                  <a:srgbClr val="30ACB6"/>
                </a:solidFill>
              </a:rPr>
              <a:t>say</a:t>
            </a:r>
            <a:r>
              <a:rPr lang="hr-HR" sz="2800" i="1" dirty="0">
                <a:solidFill>
                  <a:srgbClr val="30ACB6"/>
                </a:solidFill>
              </a:rPr>
              <a:t> no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5864D8C3-1797-99B1-1527-A5CEFA83CED7}"/>
              </a:ext>
            </a:extLst>
          </p:cNvPr>
          <p:cNvSpPr txBox="1"/>
          <p:nvPr/>
        </p:nvSpPr>
        <p:spPr>
          <a:xfrm>
            <a:off x="6443134" y="2737247"/>
            <a:ext cx="2125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30ACB6"/>
                </a:solidFill>
              </a:rPr>
              <a:t>fable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7C49618-00B1-01C0-82EE-EA16BDCA3491}"/>
              </a:ext>
            </a:extLst>
          </p:cNvPr>
          <p:cNvSpPr txBox="1"/>
          <p:nvPr/>
        </p:nvSpPr>
        <p:spPr>
          <a:xfrm>
            <a:off x="6443133" y="3277401"/>
            <a:ext cx="2988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 err="1">
                <a:solidFill>
                  <a:srgbClr val="30ACB6"/>
                </a:solidFill>
              </a:rPr>
              <a:t>Africa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90D787E7-E6D5-BE9B-8122-69892D3FE931}"/>
              </a:ext>
            </a:extLst>
          </p:cNvPr>
          <p:cNvSpPr txBox="1"/>
          <p:nvPr/>
        </p:nvSpPr>
        <p:spPr>
          <a:xfrm>
            <a:off x="6443133" y="3843756"/>
            <a:ext cx="2988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past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6E80714-C6E5-C449-D078-39E12DE38A44}"/>
              </a:ext>
            </a:extLst>
          </p:cNvPr>
          <p:cNvSpPr txBox="1"/>
          <p:nvPr/>
        </p:nvSpPr>
        <p:spPr>
          <a:xfrm>
            <a:off x="5694947" y="5406075"/>
            <a:ext cx="6497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30ACB6"/>
                </a:solidFill>
              </a:rPr>
              <a:t>The</a:t>
            </a:r>
            <a:r>
              <a:rPr lang="hr-HR" sz="2400" i="1" dirty="0">
                <a:solidFill>
                  <a:srgbClr val="30ACB6"/>
                </a:solidFill>
              </a:rPr>
              <a:t> </a:t>
            </a:r>
            <a:r>
              <a:rPr lang="hr-HR" sz="2400" i="1" dirty="0" err="1">
                <a:solidFill>
                  <a:srgbClr val="30ACB6"/>
                </a:solidFill>
              </a:rPr>
              <a:t>powerful</a:t>
            </a:r>
            <a:r>
              <a:rPr lang="hr-HR" sz="2400" i="1" dirty="0">
                <a:solidFill>
                  <a:srgbClr val="30ACB6"/>
                </a:solidFill>
              </a:rPr>
              <a:t> </a:t>
            </a:r>
            <a:r>
              <a:rPr lang="hr-HR" sz="2400" i="1" dirty="0" err="1">
                <a:solidFill>
                  <a:srgbClr val="30ACB6"/>
                </a:solidFill>
              </a:rPr>
              <a:t>sometimes</a:t>
            </a:r>
            <a:r>
              <a:rPr lang="hr-HR" sz="2400" i="1" dirty="0">
                <a:solidFill>
                  <a:srgbClr val="30ACB6"/>
                </a:solidFill>
              </a:rPr>
              <a:t> </a:t>
            </a:r>
            <a:r>
              <a:rPr lang="hr-HR" sz="2400" i="1" dirty="0" err="1">
                <a:solidFill>
                  <a:srgbClr val="30ACB6"/>
                </a:solidFill>
              </a:rPr>
              <a:t>need</a:t>
            </a:r>
            <a:r>
              <a:rPr lang="hr-HR" sz="2400" i="1" dirty="0">
                <a:solidFill>
                  <a:srgbClr val="30ACB6"/>
                </a:solidFill>
              </a:rPr>
              <a:t> </a:t>
            </a:r>
            <a:r>
              <a:rPr lang="hr-HR" sz="2400" i="1" dirty="0" err="1">
                <a:solidFill>
                  <a:srgbClr val="30ACB6"/>
                </a:solidFill>
              </a:rPr>
              <a:t>help</a:t>
            </a:r>
            <a:r>
              <a:rPr lang="hr-HR" sz="2400" i="1" dirty="0">
                <a:solidFill>
                  <a:srgbClr val="30ACB6"/>
                </a:solidFill>
              </a:rPr>
              <a:t> </a:t>
            </a:r>
            <a:r>
              <a:rPr lang="hr-HR" sz="2400" i="1" dirty="0" err="1">
                <a:solidFill>
                  <a:srgbClr val="30ACB6"/>
                </a:solidFill>
              </a:rPr>
              <a:t>from</a:t>
            </a:r>
            <a:r>
              <a:rPr lang="hr-HR" sz="2400" i="1" dirty="0">
                <a:solidFill>
                  <a:srgbClr val="30ACB6"/>
                </a:solidFill>
              </a:rPr>
              <a:t> </a:t>
            </a:r>
            <a:r>
              <a:rPr lang="hr-HR" sz="2400" i="1" dirty="0" err="1">
                <a:solidFill>
                  <a:srgbClr val="30ACB6"/>
                </a:solidFill>
              </a:rPr>
              <a:t>the</a:t>
            </a:r>
            <a:r>
              <a:rPr lang="hr-HR" sz="2400" i="1" dirty="0">
                <a:solidFill>
                  <a:srgbClr val="30ACB6"/>
                </a:solidFill>
              </a:rPr>
              <a:t> </a:t>
            </a:r>
            <a:r>
              <a:rPr lang="hr-HR" sz="2400" i="1" dirty="0" err="1">
                <a:solidFill>
                  <a:srgbClr val="30ACB6"/>
                </a:solidFill>
              </a:rPr>
              <a:t>weak</a:t>
            </a:r>
            <a:r>
              <a:rPr lang="hr-HR" sz="2400" i="1" dirty="0">
                <a:solidFill>
                  <a:srgbClr val="30ACB6"/>
                </a:solidFill>
              </a:rPr>
              <a:t>.</a:t>
            </a:r>
            <a:endParaRPr lang="hr-HR" sz="1600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4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1558B40-CCD7-4FD0-B902-A755A7538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217"/>
            <a:ext cx="12192000" cy="4461565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66ABCDB0-5E89-CD33-1625-B0C1F8A3925D}"/>
              </a:ext>
            </a:extLst>
          </p:cNvPr>
          <p:cNvSpPr txBox="1"/>
          <p:nvPr/>
        </p:nvSpPr>
        <p:spPr>
          <a:xfrm>
            <a:off x="121417" y="3265026"/>
            <a:ext cx="702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2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BA686AB-4A81-3743-5FC6-A5E71FCC7289}"/>
              </a:ext>
            </a:extLst>
          </p:cNvPr>
          <p:cNvSpPr txBox="1"/>
          <p:nvPr/>
        </p:nvSpPr>
        <p:spPr>
          <a:xfrm>
            <a:off x="65054" y="4276606"/>
            <a:ext cx="702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3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D449D5E-A2E1-F5AB-24DB-17D3270AE26D}"/>
              </a:ext>
            </a:extLst>
          </p:cNvPr>
          <p:cNvSpPr txBox="1"/>
          <p:nvPr/>
        </p:nvSpPr>
        <p:spPr>
          <a:xfrm>
            <a:off x="65054" y="4674260"/>
            <a:ext cx="702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5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A19F87E0-CBDF-E44A-F90C-44EC06AFFB5C}"/>
              </a:ext>
            </a:extLst>
          </p:cNvPr>
          <p:cNvSpPr txBox="1"/>
          <p:nvPr/>
        </p:nvSpPr>
        <p:spPr>
          <a:xfrm>
            <a:off x="121416" y="2933006"/>
            <a:ext cx="702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4</a:t>
            </a:r>
            <a:endParaRPr lang="hr-HR" i="1" dirty="0">
              <a:solidFill>
                <a:srgbClr val="30ACB6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EC1DDD2-6210-5FFF-0F53-CA8E2013FE0F}"/>
              </a:ext>
            </a:extLst>
          </p:cNvPr>
          <p:cNvSpPr txBox="1"/>
          <p:nvPr/>
        </p:nvSpPr>
        <p:spPr>
          <a:xfrm>
            <a:off x="42335" y="3944586"/>
            <a:ext cx="702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i="1" dirty="0">
                <a:solidFill>
                  <a:srgbClr val="30ACB6"/>
                </a:solidFill>
              </a:rPr>
              <a:t>6</a:t>
            </a:r>
            <a:endParaRPr lang="hr-HR" i="1" dirty="0">
              <a:solidFill>
                <a:srgbClr val="30AC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7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362</Words>
  <Application>Microsoft Office PowerPoint</Application>
  <PresentationFormat>Widescreen</PresentationFormat>
  <Paragraphs>152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sustava Office</vt:lpstr>
      <vt:lpstr>Unit 3: Lesson 14  A wonderful world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189</cp:revision>
  <dcterms:created xsi:type="dcterms:W3CDTF">2021-09-01T06:25:32Z</dcterms:created>
  <dcterms:modified xsi:type="dcterms:W3CDTF">2023-01-30T12:34:28Z</dcterms:modified>
</cp:coreProperties>
</file>